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7" r:id="rId2"/>
    <p:sldId id="258" r:id="rId3"/>
    <p:sldId id="260" r:id="rId4"/>
    <p:sldId id="262" r:id="rId5"/>
    <p:sldId id="261" r:id="rId6"/>
    <p:sldId id="259" r:id="rId7"/>
  </p:sldIdLst>
  <p:sldSz cx="10691813" cy="7559675"/>
  <p:notesSz cx="6858000" cy="9144000"/>
  <p:embeddedFontLst>
    <p:embeddedFont>
      <p:font typeface="Oceanwide QLt" panose="020B0004020203020204" pitchFamily="34" charset="0"/>
      <p:regular r:id="rId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7"/>
    <p:restoredTop sz="94658"/>
  </p:normalViewPr>
  <p:slideViewPr>
    <p:cSldViewPr snapToGrid="0">
      <p:cViewPr>
        <p:scale>
          <a:sx n="106" d="100"/>
          <a:sy n="106" d="100"/>
        </p:scale>
        <p:origin x="42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4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2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8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5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82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0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0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9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9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8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3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89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09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ea turtle swimming in the water&#10;&#10;AI-generated content may be incorrect.">
            <a:extLst>
              <a:ext uri="{FF2B5EF4-FFF2-40B4-BE49-F238E27FC236}">
                <a16:creationId xmlns:a16="http://schemas.microsoft.com/office/drawing/2014/main" id="{29E1E468-7C15-A2BE-0590-938F6541F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58" y="1338644"/>
            <a:ext cx="10381495" cy="488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79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seal swimming in water&#10;&#10;AI-generated content may be incorrect.">
            <a:extLst>
              <a:ext uri="{FF2B5EF4-FFF2-40B4-BE49-F238E27FC236}">
                <a16:creationId xmlns:a16="http://schemas.microsoft.com/office/drawing/2014/main" id="{8FC98949-41D4-A277-D323-B6F1781D3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69" y="1956041"/>
            <a:ext cx="3390090" cy="3645575"/>
          </a:xfrm>
          <a:prstGeom prst="rect">
            <a:avLst/>
          </a:prstGeom>
        </p:spPr>
      </p:pic>
      <p:pic>
        <p:nvPicPr>
          <p:cNvPr id="21" name="Picture 20" descr="A platypus swimming under water&#10;&#10;AI-generated content may be incorrect.">
            <a:extLst>
              <a:ext uri="{FF2B5EF4-FFF2-40B4-BE49-F238E27FC236}">
                <a16:creationId xmlns:a16="http://schemas.microsoft.com/office/drawing/2014/main" id="{FE2E2611-EFC0-D643-EBDB-7226C945A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447" y="1956041"/>
            <a:ext cx="3390090" cy="3645575"/>
          </a:xfrm>
          <a:prstGeom prst="rect">
            <a:avLst/>
          </a:prstGeom>
        </p:spPr>
      </p:pic>
      <p:pic>
        <p:nvPicPr>
          <p:cNvPr id="22" name="Picture 21" descr="A turtle swimming under water&#10;&#10;AI-generated content may be incorrect.">
            <a:extLst>
              <a:ext uri="{FF2B5EF4-FFF2-40B4-BE49-F238E27FC236}">
                <a16:creationId xmlns:a16="http://schemas.microsoft.com/office/drawing/2014/main" id="{FD0B094B-E843-3B75-CAD1-43013AB39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353" y="1956041"/>
            <a:ext cx="3390090" cy="36455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46687B-A681-9A8C-4FAF-8080E5B92AA6}"/>
              </a:ext>
            </a:extLst>
          </p:cNvPr>
          <p:cNvSpPr txBox="1"/>
          <p:nvPr/>
        </p:nvSpPr>
        <p:spPr>
          <a:xfrm rot="21540000">
            <a:off x="732204" y="4560321"/>
            <a:ext cx="2379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ceanwide QLt" panose="020B0004020203020204" pitchFamily="34" charset="0"/>
              </a:rPr>
              <a:t>I am playful.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4AD2B4-B8AA-8294-A279-BBA7DE15CAAB}"/>
              </a:ext>
            </a:extLst>
          </p:cNvPr>
          <p:cNvSpPr txBox="1"/>
          <p:nvPr/>
        </p:nvSpPr>
        <p:spPr>
          <a:xfrm rot="21660000">
            <a:off x="4122293" y="4560322"/>
            <a:ext cx="2379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ceanwide QLt" panose="020B0004020203020204" pitchFamily="34" charset="0"/>
              </a:rPr>
              <a:t>I am peaceful.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75C79B-2F37-63AC-A507-0435D626D3A8}"/>
              </a:ext>
            </a:extLst>
          </p:cNvPr>
          <p:cNvSpPr txBox="1"/>
          <p:nvPr/>
        </p:nvSpPr>
        <p:spPr>
          <a:xfrm rot="21540000">
            <a:off x="7683006" y="4560321"/>
            <a:ext cx="2379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ceanwide QLt" panose="020B0004020203020204" pitchFamily="34" charset="0"/>
              </a:rPr>
              <a:t>I am calm.</a:t>
            </a:r>
          </a:p>
        </p:txBody>
      </p:sp>
    </p:spTree>
    <p:extLst>
      <p:ext uri="{BB962C8B-B14F-4D97-AF65-F5344CB8AC3E}">
        <p14:creationId xmlns:p14="http://schemas.microsoft.com/office/powerpoint/2010/main" val="2071010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giraffes looking at the camera&#10;&#10;AI-generated content may be incorrect.">
            <a:extLst>
              <a:ext uri="{FF2B5EF4-FFF2-40B4-BE49-F238E27FC236}">
                <a16:creationId xmlns:a16="http://schemas.microsoft.com/office/drawing/2014/main" id="{463E1D70-48E1-2A13-CB66-1885E9BDE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69" y="1956041"/>
            <a:ext cx="3390090" cy="3645575"/>
          </a:xfrm>
          <a:prstGeom prst="rect">
            <a:avLst/>
          </a:prstGeom>
        </p:spPr>
      </p:pic>
      <p:pic>
        <p:nvPicPr>
          <p:cNvPr id="3" name="Picture 2" descr="A group of meerkats on a rock&#10;&#10;AI-generated content may be incorrect.">
            <a:extLst>
              <a:ext uri="{FF2B5EF4-FFF2-40B4-BE49-F238E27FC236}">
                <a16:creationId xmlns:a16="http://schemas.microsoft.com/office/drawing/2014/main" id="{7D96D040-FE8B-4BC2-2086-B360EBA66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447" y="1956041"/>
            <a:ext cx="3390090" cy="3645575"/>
          </a:xfrm>
          <a:prstGeom prst="rect">
            <a:avLst/>
          </a:prstGeom>
        </p:spPr>
      </p:pic>
      <p:pic>
        <p:nvPicPr>
          <p:cNvPr id="4" name="Picture 3" descr="A lion on a wood frame&#10;&#10;AI-generated content may be incorrect.">
            <a:extLst>
              <a:ext uri="{FF2B5EF4-FFF2-40B4-BE49-F238E27FC236}">
                <a16:creationId xmlns:a16="http://schemas.microsoft.com/office/drawing/2014/main" id="{055E9424-67D5-48A3-2939-EA3C083DE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353" y="1956041"/>
            <a:ext cx="3390090" cy="3645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2D1844-8EAD-A56F-CD57-3B6138B96D9F}"/>
              </a:ext>
            </a:extLst>
          </p:cNvPr>
          <p:cNvSpPr txBox="1"/>
          <p:nvPr/>
        </p:nvSpPr>
        <p:spPr>
          <a:xfrm rot="21540000">
            <a:off x="4146600" y="4560321"/>
            <a:ext cx="2379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ceanwide QLt" panose="020B0004020203020204" pitchFamily="34" charset="0"/>
              </a:rPr>
              <a:t>I am fun.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B3484-2128-A990-4DE5-96A90183D903}"/>
              </a:ext>
            </a:extLst>
          </p:cNvPr>
          <p:cNvSpPr txBox="1"/>
          <p:nvPr/>
        </p:nvSpPr>
        <p:spPr>
          <a:xfrm rot="21660000">
            <a:off x="665118" y="4551967"/>
            <a:ext cx="2379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ceanwide QLt" panose="020B0004020203020204" pitchFamily="34" charset="0"/>
              </a:rPr>
              <a:t>I am friendly.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D45DA4-5A68-C24F-9B77-4C2498243398}"/>
              </a:ext>
            </a:extLst>
          </p:cNvPr>
          <p:cNvSpPr txBox="1"/>
          <p:nvPr/>
        </p:nvSpPr>
        <p:spPr>
          <a:xfrm rot="21660000">
            <a:off x="7644506" y="4551966"/>
            <a:ext cx="2379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ceanwide QLt" panose="020B0004020203020204" pitchFamily="34" charset="0"/>
              </a:rPr>
              <a:t>I am brave.</a:t>
            </a:r>
          </a:p>
        </p:txBody>
      </p:sp>
    </p:spTree>
    <p:extLst>
      <p:ext uri="{BB962C8B-B14F-4D97-AF65-F5344CB8AC3E}">
        <p14:creationId xmlns:p14="http://schemas.microsoft.com/office/powerpoint/2010/main" val="109208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764C0-9374-527D-323F-BA5AC7696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yellow and black frog on green plants&#10;&#10;AI-generated content may be incorrect.">
            <a:extLst>
              <a:ext uri="{FF2B5EF4-FFF2-40B4-BE49-F238E27FC236}">
                <a16:creationId xmlns:a16="http://schemas.microsoft.com/office/drawing/2014/main" id="{E493B2D6-DB43-0286-3CE4-C2560C07C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69" y="1956042"/>
            <a:ext cx="3390090" cy="3645575"/>
          </a:xfrm>
          <a:prstGeom prst="rect">
            <a:avLst/>
          </a:prstGeom>
        </p:spPr>
      </p:pic>
      <p:pic>
        <p:nvPicPr>
          <p:cNvPr id="12" name="Picture 11" descr="A tiger with a paper clip&#10;&#10;AI-generated content may be incorrect.">
            <a:extLst>
              <a:ext uri="{FF2B5EF4-FFF2-40B4-BE49-F238E27FC236}">
                <a16:creationId xmlns:a16="http://schemas.microsoft.com/office/drawing/2014/main" id="{45897CD8-7C41-E738-B6B1-E3594DC6C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861" y="1956042"/>
            <a:ext cx="3390090" cy="3645575"/>
          </a:xfrm>
          <a:prstGeom prst="rect">
            <a:avLst/>
          </a:prstGeom>
        </p:spPr>
      </p:pic>
      <p:pic>
        <p:nvPicPr>
          <p:cNvPr id="13" name="Picture 12" descr="A small animal on a photo frame&#10;&#10;AI-generated content may be incorrect.">
            <a:extLst>
              <a:ext uri="{FF2B5EF4-FFF2-40B4-BE49-F238E27FC236}">
                <a16:creationId xmlns:a16="http://schemas.microsoft.com/office/drawing/2014/main" id="{7D8D23C4-79CE-A1FA-099F-542445B9A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353" y="1956042"/>
            <a:ext cx="3390090" cy="3645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E5731D-EB56-B623-E77B-289FA31B185A}"/>
              </a:ext>
            </a:extLst>
          </p:cNvPr>
          <p:cNvSpPr txBox="1"/>
          <p:nvPr/>
        </p:nvSpPr>
        <p:spPr>
          <a:xfrm rot="21540000">
            <a:off x="732204" y="4560321"/>
            <a:ext cx="2379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ceanwide QLt" panose="020B0004020203020204" pitchFamily="34" charset="0"/>
              </a:rPr>
              <a:t>I am unique.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3725A7-A77C-6308-AEBF-C55F404588BA}"/>
              </a:ext>
            </a:extLst>
          </p:cNvPr>
          <p:cNvSpPr txBox="1"/>
          <p:nvPr/>
        </p:nvSpPr>
        <p:spPr>
          <a:xfrm rot="21660000">
            <a:off x="4122293" y="4560322"/>
            <a:ext cx="2379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ceanwide QLt" panose="020B0004020203020204" pitchFamily="34" charset="0"/>
              </a:rPr>
              <a:t>I am clever.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2BEFEE-6EFA-4270-BE2F-D5C00B55833D}"/>
              </a:ext>
            </a:extLst>
          </p:cNvPr>
          <p:cNvSpPr txBox="1"/>
          <p:nvPr/>
        </p:nvSpPr>
        <p:spPr>
          <a:xfrm rot="21540000">
            <a:off x="7683006" y="4560321"/>
            <a:ext cx="2379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ceanwide QLt" panose="020B0004020203020204" pitchFamily="34" charset="0"/>
              </a:rPr>
              <a:t>I am curious.</a:t>
            </a:r>
          </a:p>
        </p:txBody>
      </p:sp>
    </p:spTree>
    <p:extLst>
      <p:ext uri="{BB962C8B-B14F-4D97-AF65-F5344CB8AC3E}">
        <p14:creationId xmlns:p14="http://schemas.microsoft.com/office/powerpoint/2010/main" val="3194979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olaroid of a koala bear&#10;&#10;AI-generated content may be incorrect.">
            <a:extLst>
              <a:ext uri="{FF2B5EF4-FFF2-40B4-BE49-F238E27FC236}">
                <a16:creationId xmlns:a16="http://schemas.microsoft.com/office/drawing/2014/main" id="{7C4613EC-0D8F-B315-2C6F-83A6E6420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861" y="1957049"/>
            <a:ext cx="3390090" cy="3645575"/>
          </a:xfrm>
          <a:prstGeom prst="rect">
            <a:avLst/>
          </a:prstGeom>
        </p:spPr>
      </p:pic>
      <p:pic>
        <p:nvPicPr>
          <p:cNvPr id="14" name="Picture 13" descr="A photo of a rhinoceros&#10;&#10;AI-generated content may be incorrect.">
            <a:extLst>
              <a:ext uri="{FF2B5EF4-FFF2-40B4-BE49-F238E27FC236}">
                <a16:creationId xmlns:a16="http://schemas.microsoft.com/office/drawing/2014/main" id="{598A17FF-46A5-7087-6D71-A52667825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9" y="1956042"/>
            <a:ext cx="3390090" cy="3645575"/>
          </a:xfrm>
          <a:prstGeom prst="rect">
            <a:avLst/>
          </a:prstGeom>
        </p:spPr>
      </p:pic>
      <p:pic>
        <p:nvPicPr>
          <p:cNvPr id="15" name="Picture 14" descr="A kangaroo with a baby kangaroo&#10;&#10;AI-generated content may be incorrect.">
            <a:extLst>
              <a:ext uri="{FF2B5EF4-FFF2-40B4-BE49-F238E27FC236}">
                <a16:creationId xmlns:a16="http://schemas.microsoft.com/office/drawing/2014/main" id="{D1334464-5A71-743F-C234-DBE6CFCF3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353" y="1957049"/>
            <a:ext cx="3390090" cy="36455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5C2CC9D-82F9-7FA8-243B-2EB6D6C6681B}"/>
              </a:ext>
            </a:extLst>
          </p:cNvPr>
          <p:cNvSpPr txBox="1"/>
          <p:nvPr/>
        </p:nvSpPr>
        <p:spPr>
          <a:xfrm rot="21540000">
            <a:off x="4146600" y="4560321"/>
            <a:ext cx="2379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ceanwide QLt" panose="020B0004020203020204" pitchFamily="34" charset="0"/>
              </a:rPr>
              <a:t>I am independent.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314380-C07E-89D1-9461-00B0656FB081}"/>
              </a:ext>
            </a:extLst>
          </p:cNvPr>
          <p:cNvSpPr txBox="1"/>
          <p:nvPr/>
        </p:nvSpPr>
        <p:spPr>
          <a:xfrm rot="21660000">
            <a:off x="665118" y="4551967"/>
            <a:ext cx="2379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ceanwide QLt" panose="020B0004020203020204" pitchFamily="34" charset="0"/>
              </a:rPr>
              <a:t>I am powerful.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044CB6-C16C-DF1D-BF1F-4801DEF62CF8}"/>
              </a:ext>
            </a:extLst>
          </p:cNvPr>
          <p:cNvSpPr txBox="1"/>
          <p:nvPr/>
        </p:nvSpPr>
        <p:spPr>
          <a:xfrm rot="21660000">
            <a:off x="7644506" y="4551966"/>
            <a:ext cx="2379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ceanwide QLt" panose="020B0004020203020204" pitchFamily="34" charset="0"/>
              </a:rPr>
              <a:t>I am strong.</a:t>
            </a:r>
          </a:p>
        </p:txBody>
      </p:sp>
    </p:spTree>
    <p:extLst>
      <p:ext uri="{BB962C8B-B14F-4D97-AF65-F5344CB8AC3E}">
        <p14:creationId xmlns:p14="http://schemas.microsoft.com/office/powerpoint/2010/main" val="4234932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48</Words>
  <Application>Microsoft Macintosh PowerPoint</Application>
  <PresentationFormat>Custom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Oceanwide QLt</vt:lpstr>
      <vt:lpstr>Arial</vt:lpstr>
      <vt:lpstr>Aptos Display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Weston</dc:creator>
  <cp:lastModifiedBy>Sarah Weston</cp:lastModifiedBy>
  <cp:revision>4</cp:revision>
  <dcterms:created xsi:type="dcterms:W3CDTF">2025-12-19T05:51:40Z</dcterms:created>
  <dcterms:modified xsi:type="dcterms:W3CDTF">2025-12-23T04:49:01Z</dcterms:modified>
</cp:coreProperties>
</file>