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58" r:id="rId3"/>
    <p:sldId id="265" r:id="rId4"/>
    <p:sldId id="264" r:id="rId5"/>
    <p:sldId id="263" r:id="rId6"/>
    <p:sldId id="262" r:id="rId7"/>
    <p:sldId id="261" r:id="rId8"/>
    <p:sldId id="260" r:id="rId9"/>
    <p:sldId id="266" r:id="rId10"/>
  </p:sldIdLst>
  <p:sldSz cx="10691813" cy="7559675"/>
  <p:notesSz cx="6858000" cy="9144000"/>
  <p:embeddedFontLst>
    <p:embeddedFont>
      <p:font typeface="Oceanwide QLt" panose="020B0004020203020204" pitchFamily="34" charset="0"/>
      <p:regular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>
        <p:scale>
          <a:sx n="107" d="100"/>
          <a:sy n="107" d="100"/>
        </p:scale>
        <p:origin x="5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affes in front of a blue background&#10;&#10;AI-generated content may be incorrect.">
            <a:extLst>
              <a:ext uri="{FF2B5EF4-FFF2-40B4-BE49-F238E27FC236}">
                <a16:creationId xmlns:a16="http://schemas.microsoft.com/office/drawing/2014/main" id="{707399C1-A3CC-99CA-92C2-584664F4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2" y="1363205"/>
            <a:ext cx="10277048" cy="48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eal in the water&#10;&#10;AI-generated content may be incorrect.">
            <a:extLst>
              <a:ext uri="{FF2B5EF4-FFF2-40B4-BE49-F238E27FC236}">
                <a16:creationId xmlns:a16="http://schemas.microsoft.com/office/drawing/2014/main" id="{EDB9EA13-53AC-153A-5CAF-879093E2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 descr="Platypus swimming in water with a wooden sign&#10;&#10;AI-generated content may be incorrect.">
            <a:extLst>
              <a:ext uri="{FF2B5EF4-FFF2-40B4-BE49-F238E27FC236}">
                <a16:creationId xmlns:a16="http://schemas.microsoft.com/office/drawing/2014/main" id="{37187978-2AF5-4EA6-D20E-D32D7973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14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1C15A-F7B2-CDA6-6110-A2167588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2D417-BC13-985C-A916-5BFE6E66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8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07BCB-C0D9-8CBD-9B5D-6116F5D6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 descr="A lion standing on a rock&#10;&#10;AI-generated content may be incorrect.">
            <a:extLst>
              <a:ext uri="{FF2B5EF4-FFF2-40B4-BE49-F238E27FC236}">
                <a16:creationId xmlns:a16="http://schemas.microsoft.com/office/drawing/2014/main" id="{AEF974B2-5B19-5147-E82A-794DD7ED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67F0B-E959-A8AF-0416-197637A1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 descr="A tiger in the leaves&#10;&#10;AI-generated content may be incorrect.">
            <a:extLst>
              <a:ext uri="{FF2B5EF4-FFF2-40B4-BE49-F238E27FC236}">
                <a16:creationId xmlns:a16="http://schemas.microsoft.com/office/drawing/2014/main" id="{D2319B82-14FE-95D2-3CF5-6B6EFB3E6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4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78B8A-53DF-24BF-84E7-C2767B7E1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 descr="A calendar with a rhinoceros&#10;&#10;AI-generated content may be incorrect.">
            <a:extLst>
              <a:ext uri="{FF2B5EF4-FFF2-40B4-BE49-F238E27FC236}">
                <a16:creationId xmlns:a16="http://schemas.microsoft.com/office/drawing/2014/main" id="{DC2445E0-C8F5-A846-0B21-C620776F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2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7FFBE-588F-EB89-8A97-332FF3DB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3" y="338080"/>
            <a:ext cx="4974218" cy="6883514"/>
          </a:xfrm>
          <a:prstGeom prst="rect">
            <a:avLst/>
          </a:prstGeom>
        </p:spPr>
      </p:pic>
      <p:pic>
        <p:nvPicPr>
          <p:cNvPr id="3" name="Picture 2" descr="A kangaroo with a baby kangaroo&#10;&#10;AI-generated content may be incorrect.">
            <a:extLst>
              <a:ext uri="{FF2B5EF4-FFF2-40B4-BE49-F238E27FC236}">
                <a16:creationId xmlns:a16="http://schemas.microsoft.com/office/drawing/2014/main" id="{B100851F-3636-542C-7884-9BA7CA79A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13" y="338080"/>
            <a:ext cx="4974218" cy="68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2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ectangular boxes with different colors&#10;&#10;AI-generated content may be incorrect.">
            <a:extLst>
              <a:ext uri="{FF2B5EF4-FFF2-40B4-BE49-F238E27FC236}">
                <a16:creationId xmlns:a16="http://schemas.microsoft.com/office/drawing/2014/main" id="{8D9EDBAF-35EA-585F-5FDA-E99BD5E8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8"/>
            <a:ext cx="10694853" cy="7557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A2498-64F5-B97E-8A1A-FBBBEF9E2B7B}"/>
              </a:ext>
            </a:extLst>
          </p:cNvPr>
          <p:cNvSpPr txBox="1"/>
          <p:nvPr/>
        </p:nvSpPr>
        <p:spPr>
          <a:xfrm>
            <a:off x="1834173" y="2059110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323B1-D3EA-3AF2-A1C3-BDD488DB8E74}"/>
              </a:ext>
            </a:extLst>
          </p:cNvPr>
          <p:cNvSpPr txBox="1"/>
          <p:nvPr/>
        </p:nvSpPr>
        <p:spPr>
          <a:xfrm>
            <a:off x="2847975" y="206026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3CBA1-2DBC-0B71-1BC9-EB9303B334F8}"/>
              </a:ext>
            </a:extLst>
          </p:cNvPr>
          <p:cNvSpPr txBox="1"/>
          <p:nvPr/>
        </p:nvSpPr>
        <p:spPr>
          <a:xfrm>
            <a:off x="1834173" y="2693569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95B79-1468-06B2-8528-89EFEB387B1C}"/>
              </a:ext>
            </a:extLst>
          </p:cNvPr>
          <p:cNvSpPr txBox="1"/>
          <p:nvPr/>
        </p:nvSpPr>
        <p:spPr>
          <a:xfrm>
            <a:off x="2847975" y="2713016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7DB38-5B4B-51BB-C184-C2FC2FEE37B0}"/>
              </a:ext>
            </a:extLst>
          </p:cNvPr>
          <p:cNvSpPr txBox="1"/>
          <p:nvPr/>
        </p:nvSpPr>
        <p:spPr>
          <a:xfrm>
            <a:off x="1834173" y="3343417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DFC21B-E1BF-53F6-5E83-5BB700BBDC5C}"/>
              </a:ext>
            </a:extLst>
          </p:cNvPr>
          <p:cNvSpPr txBox="1"/>
          <p:nvPr/>
        </p:nvSpPr>
        <p:spPr>
          <a:xfrm>
            <a:off x="2847975" y="3339114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85438D-EDEE-4D0B-D9D0-C6C2581E03D4}"/>
              </a:ext>
            </a:extLst>
          </p:cNvPr>
          <p:cNvSpPr txBox="1"/>
          <p:nvPr/>
        </p:nvSpPr>
        <p:spPr>
          <a:xfrm>
            <a:off x="1834173" y="3960442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F41E6-CECE-6F23-E3D2-CAAE18DA07D8}"/>
              </a:ext>
            </a:extLst>
          </p:cNvPr>
          <p:cNvSpPr txBox="1"/>
          <p:nvPr/>
        </p:nvSpPr>
        <p:spPr>
          <a:xfrm>
            <a:off x="2847975" y="397988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CAB7B-C48F-DAE3-1304-34FF61F7A212}"/>
              </a:ext>
            </a:extLst>
          </p:cNvPr>
          <p:cNvSpPr txBox="1"/>
          <p:nvPr/>
        </p:nvSpPr>
        <p:spPr>
          <a:xfrm>
            <a:off x="1834173" y="4582156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C2F753-15D4-AC1C-76C6-F164F89BFEB4}"/>
              </a:ext>
            </a:extLst>
          </p:cNvPr>
          <p:cNvSpPr txBox="1"/>
          <p:nvPr/>
        </p:nvSpPr>
        <p:spPr>
          <a:xfrm>
            <a:off x="2847975" y="4601603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29239E-5C4E-A4F5-8E4F-29FE6A3375B5}"/>
              </a:ext>
            </a:extLst>
          </p:cNvPr>
          <p:cNvSpPr txBox="1"/>
          <p:nvPr/>
        </p:nvSpPr>
        <p:spPr>
          <a:xfrm>
            <a:off x="1834173" y="5236693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C7FB94-E35F-0C9B-B1B1-48103D762969}"/>
              </a:ext>
            </a:extLst>
          </p:cNvPr>
          <p:cNvSpPr txBox="1"/>
          <p:nvPr/>
        </p:nvSpPr>
        <p:spPr>
          <a:xfrm>
            <a:off x="2847975" y="5237852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6DEAE-FC24-9A32-A0AA-5CEF58CB56F9}"/>
              </a:ext>
            </a:extLst>
          </p:cNvPr>
          <p:cNvSpPr txBox="1"/>
          <p:nvPr/>
        </p:nvSpPr>
        <p:spPr>
          <a:xfrm>
            <a:off x="343497" y="6995955"/>
            <a:ext cx="597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Match the </a:t>
            </a:r>
            <a:r>
              <a:rPr lang="en-US" sz="1200" dirty="0" err="1">
                <a:latin typeface="Oceanwide QLt" panose="020B0004020203020204" pitchFamily="34" charset="0"/>
              </a:rPr>
              <a:t>colour</a:t>
            </a:r>
            <a:r>
              <a:rPr lang="en-US" sz="1200" dirty="0">
                <a:latin typeface="Oceanwide QLt" panose="020B0004020203020204" pitchFamily="34" charset="0"/>
              </a:rPr>
              <a:t> tab to the month! Duplicate pages, as needed.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AE99C1-F656-4793-B79F-1EA9E3E479AA}"/>
              </a:ext>
            </a:extLst>
          </p:cNvPr>
          <p:cNvSpPr txBox="1"/>
          <p:nvPr/>
        </p:nvSpPr>
        <p:spPr>
          <a:xfrm>
            <a:off x="3668347" y="2059110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6A2C6-3A01-4AB6-EF46-41EB93418A96}"/>
              </a:ext>
            </a:extLst>
          </p:cNvPr>
          <p:cNvSpPr txBox="1"/>
          <p:nvPr/>
        </p:nvSpPr>
        <p:spPr>
          <a:xfrm>
            <a:off x="4682149" y="206026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87964-D067-0479-ED62-4563EC565645}"/>
              </a:ext>
            </a:extLst>
          </p:cNvPr>
          <p:cNvSpPr txBox="1"/>
          <p:nvPr/>
        </p:nvSpPr>
        <p:spPr>
          <a:xfrm>
            <a:off x="3668347" y="2693569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786A4C-5027-5AEE-01B7-DCF5F4AB7E54}"/>
              </a:ext>
            </a:extLst>
          </p:cNvPr>
          <p:cNvSpPr txBox="1"/>
          <p:nvPr/>
        </p:nvSpPr>
        <p:spPr>
          <a:xfrm>
            <a:off x="4682149" y="2713016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FFE6CD-F2A2-E007-5542-69D72EC59EAC}"/>
              </a:ext>
            </a:extLst>
          </p:cNvPr>
          <p:cNvSpPr txBox="1"/>
          <p:nvPr/>
        </p:nvSpPr>
        <p:spPr>
          <a:xfrm>
            <a:off x="3668347" y="3343417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1B773-4184-A1DA-0CA6-2E5FF665F804}"/>
              </a:ext>
            </a:extLst>
          </p:cNvPr>
          <p:cNvSpPr txBox="1"/>
          <p:nvPr/>
        </p:nvSpPr>
        <p:spPr>
          <a:xfrm>
            <a:off x="4682149" y="3339114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5AA301-247E-BAF3-E633-6BC45F92ABE0}"/>
              </a:ext>
            </a:extLst>
          </p:cNvPr>
          <p:cNvSpPr txBox="1"/>
          <p:nvPr/>
        </p:nvSpPr>
        <p:spPr>
          <a:xfrm>
            <a:off x="3668347" y="3960442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6136DF-1CFA-A79B-CCED-A2AC02A1D3B0}"/>
              </a:ext>
            </a:extLst>
          </p:cNvPr>
          <p:cNvSpPr txBox="1"/>
          <p:nvPr/>
        </p:nvSpPr>
        <p:spPr>
          <a:xfrm>
            <a:off x="4682149" y="397988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F887B0-8913-0773-DAFD-96BCBEA65550}"/>
              </a:ext>
            </a:extLst>
          </p:cNvPr>
          <p:cNvSpPr txBox="1"/>
          <p:nvPr/>
        </p:nvSpPr>
        <p:spPr>
          <a:xfrm>
            <a:off x="3668347" y="4582156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0258E0-366C-7F54-4465-A3C016343D6C}"/>
              </a:ext>
            </a:extLst>
          </p:cNvPr>
          <p:cNvSpPr txBox="1"/>
          <p:nvPr/>
        </p:nvSpPr>
        <p:spPr>
          <a:xfrm>
            <a:off x="4682149" y="4601603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1426B8-90CF-4BE5-D007-CE56604AAC50}"/>
              </a:ext>
            </a:extLst>
          </p:cNvPr>
          <p:cNvSpPr txBox="1"/>
          <p:nvPr/>
        </p:nvSpPr>
        <p:spPr>
          <a:xfrm>
            <a:off x="3668347" y="5236693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A8A9A7-B56B-D7E0-635A-F7E1A3EE380C}"/>
              </a:ext>
            </a:extLst>
          </p:cNvPr>
          <p:cNvSpPr txBox="1"/>
          <p:nvPr/>
        </p:nvSpPr>
        <p:spPr>
          <a:xfrm>
            <a:off x="4682149" y="5237852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754E4A-7AA5-2BD0-8A12-D7BC17A13DA4}"/>
              </a:ext>
            </a:extLst>
          </p:cNvPr>
          <p:cNvSpPr txBox="1"/>
          <p:nvPr/>
        </p:nvSpPr>
        <p:spPr>
          <a:xfrm>
            <a:off x="5502521" y="2059110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978610-4F11-5B41-8298-43610A3933D1}"/>
              </a:ext>
            </a:extLst>
          </p:cNvPr>
          <p:cNvSpPr txBox="1"/>
          <p:nvPr/>
        </p:nvSpPr>
        <p:spPr>
          <a:xfrm>
            <a:off x="6516323" y="206026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451F7E-DA06-1890-4981-C41A50C51E03}"/>
              </a:ext>
            </a:extLst>
          </p:cNvPr>
          <p:cNvSpPr txBox="1"/>
          <p:nvPr/>
        </p:nvSpPr>
        <p:spPr>
          <a:xfrm>
            <a:off x="5502521" y="2693569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3AD2EF-6ED8-72CB-0E4C-7000B788AF80}"/>
              </a:ext>
            </a:extLst>
          </p:cNvPr>
          <p:cNvSpPr txBox="1"/>
          <p:nvPr/>
        </p:nvSpPr>
        <p:spPr>
          <a:xfrm>
            <a:off x="6516323" y="2713016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04A91A-5B12-9067-A38A-0CD92931F167}"/>
              </a:ext>
            </a:extLst>
          </p:cNvPr>
          <p:cNvSpPr txBox="1"/>
          <p:nvPr/>
        </p:nvSpPr>
        <p:spPr>
          <a:xfrm>
            <a:off x="5502521" y="3343417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609B6E-4E4A-2F1F-956C-0201AF08A3A7}"/>
              </a:ext>
            </a:extLst>
          </p:cNvPr>
          <p:cNvSpPr txBox="1"/>
          <p:nvPr/>
        </p:nvSpPr>
        <p:spPr>
          <a:xfrm>
            <a:off x="6516323" y="3339114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47A15F-E3B8-465C-33DD-C4BB9E4AEC6A}"/>
              </a:ext>
            </a:extLst>
          </p:cNvPr>
          <p:cNvSpPr txBox="1"/>
          <p:nvPr/>
        </p:nvSpPr>
        <p:spPr>
          <a:xfrm>
            <a:off x="5502521" y="3960442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9E987A-A7D0-8856-B9E3-9EEA19FA0034}"/>
              </a:ext>
            </a:extLst>
          </p:cNvPr>
          <p:cNvSpPr txBox="1"/>
          <p:nvPr/>
        </p:nvSpPr>
        <p:spPr>
          <a:xfrm>
            <a:off x="6516323" y="397988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93649D-E86E-FCDA-8310-8D3BA2908DC3}"/>
              </a:ext>
            </a:extLst>
          </p:cNvPr>
          <p:cNvSpPr txBox="1"/>
          <p:nvPr/>
        </p:nvSpPr>
        <p:spPr>
          <a:xfrm>
            <a:off x="5502521" y="4582156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4FC70B-1615-FBAB-A783-A42853294583}"/>
              </a:ext>
            </a:extLst>
          </p:cNvPr>
          <p:cNvSpPr txBox="1"/>
          <p:nvPr/>
        </p:nvSpPr>
        <p:spPr>
          <a:xfrm>
            <a:off x="6516323" y="4601603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52F256-20B2-FACE-64E2-75E0B6554026}"/>
              </a:ext>
            </a:extLst>
          </p:cNvPr>
          <p:cNvSpPr txBox="1"/>
          <p:nvPr/>
        </p:nvSpPr>
        <p:spPr>
          <a:xfrm>
            <a:off x="5502521" y="5236693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BDFEAF-70EB-0377-67D7-EB69DCC3CAA3}"/>
              </a:ext>
            </a:extLst>
          </p:cNvPr>
          <p:cNvSpPr txBox="1"/>
          <p:nvPr/>
        </p:nvSpPr>
        <p:spPr>
          <a:xfrm>
            <a:off x="6516323" y="5237852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000FD7-73E9-32CC-8FAF-4C632AD26919}"/>
              </a:ext>
            </a:extLst>
          </p:cNvPr>
          <p:cNvSpPr txBox="1"/>
          <p:nvPr/>
        </p:nvSpPr>
        <p:spPr>
          <a:xfrm>
            <a:off x="7336695" y="2059110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80EA01-29DF-29BE-D5D3-D78D0C036EC3}"/>
              </a:ext>
            </a:extLst>
          </p:cNvPr>
          <p:cNvSpPr txBox="1"/>
          <p:nvPr/>
        </p:nvSpPr>
        <p:spPr>
          <a:xfrm>
            <a:off x="8350497" y="206026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E1E3DA-A7AF-5208-3F11-48A7E346CDDF}"/>
              </a:ext>
            </a:extLst>
          </p:cNvPr>
          <p:cNvSpPr txBox="1"/>
          <p:nvPr/>
        </p:nvSpPr>
        <p:spPr>
          <a:xfrm>
            <a:off x="7336695" y="2693569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920B11-B420-0BE3-46A0-8B101A499FA3}"/>
              </a:ext>
            </a:extLst>
          </p:cNvPr>
          <p:cNvSpPr txBox="1"/>
          <p:nvPr/>
        </p:nvSpPr>
        <p:spPr>
          <a:xfrm>
            <a:off x="8350497" y="2713016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092019-8BEF-032B-6150-0B4F7FBF84A0}"/>
              </a:ext>
            </a:extLst>
          </p:cNvPr>
          <p:cNvSpPr txBox="1"/>
          <p:nvPr/>
        </p:nvSpPr>
        <p:spPr>
          <a:xfrm>
            <a:off x="7336695" y="3343417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6A4304-3AB9-1BD9-E46C-CBB27D01ABA6}"/>
              </a:ext>
            </a:extLst>
          </p:cNvPr>
          <p:cNvSpPr txBox="1"/>
          <p:nvPr/>
        </p:nvSpPr>
        <p:spPr>
          <a:xfrm>
            <a:off x="8350497" y="3339114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A6E16B-18F8-C3D7-75F8-B5CD835E0DDE}"/>
              </a:ext>
            </a:extLst>
          </p:cNvPr>
          <p:cNvSpPr txBox="1"/>
          <p:nvPr/>
        </p:nvSpPr>
        <p:spPr>
          <a:xfrm>
            <a:off x="7336695" y="3960442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E3F534-8358-141A-6D10-8F0498FB32F0}"/>
              </a:ext>
            </a:extLst>
          </p:cNvPr>
          <p:cNvSpPr txBox="1"/>
          <p:nvPr/>
        </p:nvSpPr>
        <p:spPr>
          <a:xfrm>
            <a:off x="8350497" y="3979889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89AB2C-247B-F146-5F45-0EFE717F1098}"/>
              </a:ext>
            </a:extLst>
          </p:cNvPr>
          <p:cNvSpPr txBox="1"/>
          <p:nvPr/>
        </p:nvSpPr>
        <p:spPr>
          <a:xfrm>
            <a:off x="7336695" y="4582156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DB0A75-F347-0BC1-EA94-1B2DF2D239EC}"/>
              </a:ext>
            </a:extLst>
          </p:cNvPr>
          <p:cNvSpPr txBox="1"/>
          <p:nvPr/>
        </p:nvSpPr>
        <p:spPr>
          <a:xfrm>
            <a:off x="8350497" y="4601603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21014F-4B0E-DF65-0C73-FF22415BA7B7}"/>
              </a:ext>
            </a:extLst>
          </p:cNvPr>
          <p:cNvSpPr txBox="1"/>
          <p:nvPr/>
        </p:nvSpPr>
        <p:spPr>
          <a:xfrm>
            <a:off x="7336695" y="5236693"/>
            <a:ext cx="984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ceanwide QLt" panose="020B0004020203020204" pitchFamily="34" charset="0"/>
              </a:rPr>
              <a:t>Name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8EE818-682A-48F0-86A0-2F93C83F5B12}"/>
              </a:ext>
            </a:extLst>
          </p:cNvPr>
          <p:cNvSpPr txBox="1"/>
          <p:nvPr/>
        </p:nvSpPr>
        <p:spPr>
          <a:xfrm>
            <a:off x="8350497" y="5237852"/>
            <a:ext cx="51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9EF"/>
                </a:solidFill>
                <a:latin typeface="Oceanwide QLt" panose="020B0004020203020204" pitchFamily="34" charset="0"/>
              </a:rPr>
              <a:t>0th</a:t>
            </a:r>
          </a:p>
        </p:txBody>
      </p:sp>
    </p:spTree>
    <p:extLst>
      <p:ext uri="{BB962C8B-B14F-4D97-AF65-F5344CB8AC3E}">
        <p14:creationId xmlns:p14="http://schemas.microsoft.com/office/powerpoint/2010/main" val="1354461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62</Words>
  <Application>Microsoft Macintosh PowerPoint</Application>
  <PresentationFormat>Custom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Oceanwide QLt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4</cp:revision>
  <dcterms:created xsi:type="dcterms:W3CDTF">2025-12-19T05:51:40Z</dcterms:created>
  <dcterms:modified xsi:type="dcterms:W3CDTF">2025-12-23T04:57:23Z</dcterms:modified>
</cp:coreProperties>
</file>