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sldIdLst>
    <p:sldId id="257" r:id="rId2"/>
    <p:sldId id="259" r:id="rId3"/>
    <p:sldId id="270" r:id="rId4"/>
    <p:sldId id="269" r:id="rId5"/>
    <p:sldId id="268" r:id="rId6"/>
    <p:sldId id="267" r:id="rId7"/>
    <p:sldId id="266" r:id="rId8"/>
    <p:sldId id="265" r:id="rId9"/>
    <p:sldId id="264" r:id="rId10"/>
    <p:sldId id="263" r:id="rId11"/>
    <p:sldId id="262" r:id="rId12"/>
    <p:sldId id="261" r:id="rId13"/>
    <p:sldId id="260" r:id="rId14"/>
  </p:sldIdLst>
  <p:sldSz cx="7559675" cy="10691813"/>
  <p:notesSz cx="6858000" cy="9144000"/>
  <p:embeddedFontLst>
    <p:embeddedFont>
      <p:font typeface="Oceanwide QLt" panose="020B0004020203020204" pitchFamily="34" charset="0"/>
      <p:regular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8"/>
  </p:normalViewPr>
  <p:slideViewPr>
    <p:cSldViewPr snapToGrid="0">
      <p:cViewPr>
        <p:scale>
          <a:sx n="102" d="100"/>
          <a:sy n="102" d="100"/>
        </p:scale>
        <p:origin x="296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F584-FB58-8441-BDF9-263B460A0D2C}" type="datetimeFigureOut">
              <a:rPr lang="en-US" smtClean="0"/>
              <a:t>12/23/25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082EB-8FBB-CE42-8594-0879FDBF8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74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F584-FB58-8441-BDF9-263B460A0D2C}" type="datetimeFigureOut">
              <a:rPr lang="en-US" smtClean="0"/>
              <a:t>12/23/25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082EB-8FBB-CE42-8594-0879FDBF8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447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F584-FB58-8441-BDF9-263B460A0D2C}" type="datetimeFigureOut">
              <a:rPr lang="en-US" smtClean="0"/>
              <a:t>12/23/25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082EB-8FBB-CE42-8594-0879FDBF8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938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F584-FB58-8441-BDF9-263B460A0D2C}" type="datetimeFigureOut">
              <a:rPr lang="en-US" smtClean="0"/>
              <a:t>12/23/25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082EB-8FBB-CE42-8594-0879FDBF8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305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F584-FB58-8441-BDF9-263B460A0D2C}" type="datetimeFigureOut">
              <a:rPr lang="en-US" smtClean="0"/>
              <a:t>12/23/25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082EB-8FBB-CE42-8594-0879FDBF8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714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F584-FB58-8441-BDF9-263B460A0D2C}" type="datetimeFigureOut">
              <a:rPr lang="en-US" smtClean="0"/>
              <a:t>12/23/25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082EB-8FBB-CE42-8594-0879FDBF8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15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F584-FB58-8441-BDF9-263B460A0D2C}" type="datetimeFigureOut">
              <a:rPr lang="en-US" smtClean="0"/>
              <a:t>12/23/25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082EB-8FBB-CE42-8594-0879FDBF8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230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F584-FB58-8441-BDF9-263B460A0D2C}" type="datetimeFigureOut">
              <a:rPr lang="en-US" smtClean="0"/>
              <a:t>12/23/25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082EB-8FBB-CE42-8594-0879FDBF8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55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F584-FB58-8441-BDF9-263B460A0D2C}" type="datetimeFigureOut">
              <a:rPr lang="en-US" smtClean="0"/>
              <a:t>12/23/25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082EB-8FBB-CE42-8594-0879FDBF8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80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F584-FB58-8441-BDF9-263B460A0D2C}" type="datetimeFigureOut">
              <a:rPr lang="en-US" smtClean="0"/>
              <a:t>12/23/25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082EB-8FBB-CE42-8594-0879FDBF8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024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F584-FB58-8441-BDF9-263B460A0D2C}" type="datetimeFigureOut">
              <a:rPr lang="en-US" smtClean="0"/>
              <a:t>12/23/25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082EB-8FBB-CE42-8594-0879FDBF8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423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43F584-FB58-8441-BDF9-263B460A0D2C}" type="datetimeFigureOut">
              <a:rPr lang="en-US" smtClean="0"/>
              <a:t>12/23/25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0082EB-8FBB-CE42-8594-0879FDBF8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721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4527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oloring page of a cartoon animal&#10;&#10;AI-generated content may be incorrect.">
            <a:extLst>
              <a:ext uri="{FF2B5EF4-FFF2-40B4-BE49-F238E27FC236}">
                <a16:creationId xmlns:a16="http://schemas.microsoft.com/office/drawing/2014/main" id="{85529FD2-3607-F786-FBED-6824F35B8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" y="-1"/>
            <a:ext cx="7557527" cy="106948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01074C-75F1-BD35-9B12-9C83DD413D19}"/>
              </a:ext>
            </a:extLst>
          </p:cNvPr>
          <p:cNvSpPr txBox="1"/>
          <p:nvPr/>
        </p:nvSpPr>
        <p:spPr>
          <a:xfrm rot="-120000">
            <a:off x="1464647" y="7749876"/>
            <a:ext cx="205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Oceanwide QLt" panose="020B0004020203020204" pitchFamily="34" charset="0"/>
              </a:rPr>
              <a:t>Type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A7FA14-4117-0452-43DD-A8939FF13BCD}"/>
              </a:ext>
            </a:extLst>
          </p:cNvPr>
          <p:cNvSpPr txBox="1"/>
          <p:nvPr/>
        </p:nvSpPr>
        <p:spPr>
          <a:xfrm rot="-120000">
            <a:off x="1690130" y="8060644"/>
            <a:ext cx="205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Oceanwide QLt" panose="020B0004020203020204" pitchFamily="34" charset="0"/>
              </a:rPr>
              <a:t>Type here</a:t>
            </a:r>
          </a:p>
        </p:txBody>
      </p:sp>
    </p:spTree>
    <p:extLst>
      <p:ext uri="{BB962C8B-B14F-4D97-AF65-F5344CB8AC3E}">
        <p14:creationId xmlns:p14="http://schemas.microsoft.com/office/powerpoint/2010/main" val="2125553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oloring page of a rhinoceros&#10;&#10;AI-generated content may be incorrect.">
            <a:extLst>
              <a:ext uri="{FF2B5EF4-FFF2-40B4-BE49-F238E27FC236}">
                <a16:creationId xmlns:a16="http://schemas.microsoft.com/office/drawing/2014/main" id="{4268F897-ECA6-877B-FA31-CB9BD877B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" y="-1"/>
            <a:ext cx="7557527" cy="106948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6BDE0B-3684-1CF2-F6B5-4D32A724F76E}"/>
              </a:ext>
            </a:extLst>
          </p:cNvPr>
          <p:cNvSpPr txBox="1"/>
          <p:nvPr/>
        </p:nvSpPr>
        <p:spPr>
          <a:xfrm rot="-120000">
            <a:off x="1589907" y="1211289"/>
            <a:ext cx="205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Oceanwide QLt" panose="020B0004020203020204" pitchFamily="34" charset="0"/>
              </a:rPr>
              <a:t>Type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514BFC-84D2-C6BA-D8C2-C5AFE18DE930}"/>
              </a:ext>
            </a:extLst>
          </p:cNvPr>
          <p:cNvSpPr txBox="1"/>
          <p:nvPr/>
        </p:nvSpPr>
        <p:spPr>
          <a:xfrm rot="-120000">
            <a:off x="1815390" y="1522057"/>
            <a:ext cx="205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Oceanwide QLt" panose="020B0004020203020204" pitchFamily="34" charset="0"/>
              </a:rPr>
              <a:t>Type here</a:t>
            </a:r>
          </a:p>
        </p:txBody>
      </p:sp>
    </p:spTree>
    <p:extLst>
      <p:ext uri="{BB962C8B-B14F-4D97-AF65-F5344CB8AC3E}">
        <p14:creationId xmlns:p14="http://schemas.microsoft.com/office/powerpoint/2010/main" val="2339920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white picture of a koala bear&#10;&#10;AI-generated content may be incorrect.">
            <a:extLst>
              <a:ext uri="{FF2B5EF4-FFF2-40B4-BE49-F238E27FC236}">
                <a16:creationId xmlns:a16="http://schemas.microsoft.com/office/drawing/2014/main" id="{79912BB1-8F0E-0654-F8FC-08EAE86B6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" y="-1"/>
            <a:ext cx="7557527" cy="106948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CF51BD-9416-5A1E-A545-49054F410F1C}"/>
              </a:ext>
            </a:extLst>
          </p:cNvPr>
          <p:cNvSpPr txBox="1"/>
          <p:nvPr/>
        </p:nvSpPr>
        <p:spPr>
          <a:xfrm rot="-120000">
            <a:off x="1464647" y="7749876"/>
            <a:ext cx="205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Oceanwide QLt" panose="020B0004020203020204" pitchFamily="34" charset="0"/>
              </a:rPr>
              <a:t>Type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978842-EE40-AE60-332C-E7BDE8F507C0}"/>
              </a:ext>
            </a:extLst>
          </p:cNvPr>
          <p:cNvSpPr txBox="1"/>
          <p:nvPr/>
        </p:nvSpPr>
        <p:spPr>
          <a:xfrm rot="-120000">
            <a:off x="1690130" y="8060644"/>
            <a:ext cx="205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Oceanwide QLt" panose="020B0004020203020204" pitchFamily="34" charset="0"/>
              </a:rPr>
              <a:t>Type here</a:t>
            </a:r>
          </a:p>
        </p:txBody>
      </p:sp>
    </p:spTree>
    <p:extLst>
      <p:ext uri="{BB962C8B-B14F-4D97-AF65-F5344CB8AC3E}">
        <p14:creationId xmlns:p14="http://schemas.microsoft.com/office/powerpoint/2010/main" val="3119898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oloring page of a kangaroo&#10;&#10;AI-generated content may be incorrect.">
            <a:extLst>
              <a:ext uri="{FF2B5EF4-FFF2-40B4-BE49-F238E27FC236}">
                <a16:creationId xmlns:a16="http://schemas.microsoft.com/office/drawing/2014/main" id="{76B611B0-B67A-4A4C-B64D-7EC7E1C89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" y="-1"/>
            <a:ext cx="7557527" cy="106948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E43EC7-1D2D-9DFE-446D-AAEB52B285E3}"/>
              </a:ext>
            </a:extLst>
          </p:cNvPr>
          <p:cNvSpPr txBox="1"/>
          <p:nvPr/>
        </p:nvSpPr>
        <p:spPr>
          <a:xfrm rot="-120000">
            <a:off x="1589907" y="1211289"/>
            <a:ext cx="205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Oceanwide QLt" panose="020B0004020203020204" pitchFamily="34" charset="0"/>
              </a:rPr>
              <a:t>Type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8F42D0-7F0F-2E87-E571-2B4D756D9850}"/>
              </a:ext>
            </a:extLst>
          </p:cNvPr>
          <p:cNvSpPr txBox="1"/>
          <p:nvPr/>
        </p:nvSpPr>
        <p:spPr>
          <a:xfrm rot="-120000">
            <a:off x="1815390" y="1522057"/>
            <a:ext cx="205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Oceanwide QLt" panose="020B0004020203020204" pitchFamily="34" charset="0"/>
              </a:rPr>
              <a:t>Type here</a:t>
            </a:r>
          </a:p>
        </p:txBody>
      </p:sp>
    </p:spTree>
    <p:extLst>
      <p:ext uri="{BB962C8B-B14F-4D97-AF65-F5344CB8AC3E}">
        <p14:creationId xmlns:p14="http://schemas.microsoft.com/office/powerpoint/2010/main" val="2579452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oring page of a seal&#10;&#10;AI-generated content may be incorrect.">
            <a:extLst>
              <a:ext uri="{FF2B5EF4-FFF2-40B4-BE49-F238E27FC236}">
                <a16:creationId xmlns:a16="http://schemas.microsoft.com/office/drawing/2014/main" id="{4CD925FA-B337-D797-FCCC-3B1B20540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" y="-1"/>
            <a:ext cx="7557527" cy="1069485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4A1468B-22B1-CBC1-03C7-79E496037AD2}"/>
              </a:ext>
            </a:extLst>
          </p:cNvPr>
          <p:cNvSpPr txBox="1"/>
          <p:nvPr/>
        </p:nvSpPr>
        <p:spPr>
          <a:xfrm rot="-120000">
            <a:off x="1464647" y="7749876"/>
            <a:ext cx="205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Oceanwide QLt" panose="020B0004020203020204" pitchFamily="34" charset="0"/>
              </a:rPr>
              <a:t>Type here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C2FA52C-A693-2934-DBE0-A68D1538126E}"/>
              </a:ext>
            </a:extLst>
          </p:cNvPr>
          <p:cNvSpPr txBox="1"/>
          <p:nvPr/>
        </p:nvSpPr>
        <p:spPr>
          <a:xfrm rot="-120000">
            <a:off x="1690130" y="8060644"/>
            <a:ext cx="205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Oceanwide QLt" panose="020B0004020203020204" pitchFamily="34" charset="0"/>
              </a:rPr>
              <a:t>Type here</a:t>
            </a:r>
          </a:p>
        </p:txBody>
      </p:sp>
    </p:spTree>
    <p:extLst>
      <p:ext uri="{BB962C8B-B14F-4D97-AF65-F5344CB8AC3E}">
        <p14:creationId xmlns:p14="http://schemas.microsoft.com/office/powerpoint/2010/main" val="3524102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oloring page of a platypus&#10;&#10;AI-generated content may be incorrect.">
            <a:extLst>
              <a:ext uri="{FF2B5EF4-FFF2-40B4-BE49-F238E27FC236}">
                <a16:creationId xmlns:a16="http://schemas.microsoft.com/office/drawing/2014/main" id="{34F9DD92-115A-788E-FDFC-1A2354700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" y="-1"/>
            <a:ext cx="7557527" cy="106948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2974A0-F4AC-5911-2F23-6C8E0D6AB97F}"/>
              </a:ext>
            </a:extLst>
          </p:cNvPr>
          <p:cNvSpPr txBox="1"/>
          <p:nvPr/>
        </p:nvSpPr>
        <p:spPr>
          <a:xfrm rot="-120000">
            <a:off x="1589907" y="1211289"/>
            <a:ext cx="205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Oceanwide QLt" panose="020B0004020203020204" pitchFamily="34" charset="0"/>
              </a:rPr>
              <a:t>Type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946F2E-5059-0A5F-2583-C62538461782}"/>
              </a:ext>
            </a:extLst>
          </p:cNvPr>
          <p:cNvSpPr txBox="1"/>
          <p:nvPr/>
        </p:nvSpPr>
        <p:spPr>
          <a:xfrm rot="-120000">
            <a:off x="1815390" y="1522057"/>
            <a:ext cx="205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Oceanwide QLt" panose="020B0004020203020204" pitchFamily="34" charset="0"/>
              </a:rPr>
              <a:t>Type here</a:t>
            </a:r>
          </a:p>
        </p:txBody>
      </p:sp>
    </p:spTree>
    <p:extLst>
      <p:ext uri="{BB962C8B-B14F-4D97-AF65-F5344CB8AC3E}">
        <p14:creationId xmlns:p14="http://schemas.microsoft.com/office/powerpoint/2010/main" val="2907049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oloring page of a sea turtle&#10;&#10;AI-generated content may be incorrect.">
            <a:extLst>
              <a:ext uri="{FF2B5EF4-FFF2-40B4-BE49-F238E27FC236}">
                <a16:creationId xmlns:a16="http://schemas.microsoft.com/office/drawing/2014/main" id="{D276ED6F-40FA-D539-1023-327DE7E5F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" y="-1"/>
            <a:ext cx="7557527" cy="106948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0D3B4D-4EEA-7D66-C193-27A29C97DDFC}"/>
              </a:ext>
            </a:extLst>
          </p:cNvPr>
          <p:cNvSpPr txBox="1"/>
          <p:nvPr/>
        </p:nvSpPr>
        <p:spPr>
          <a:xfrm rot="-120000">
            <a:off x="1464647" y="7749876"/>
            <a:ext cx="205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Oceanwide QLt" panose="020B0004020203020204" pitchFamily="34" charset="0"/>
              </a:rPr>
              <a:t>Type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DD9E86-DB5A-8064-65CB-D31210DC666C}"/>
              </a:ext>
            </a:extLst>
          </p:cNvPr>
          <p:cNvSpPr txBox="1"/>
          <p:nvPr/>
        </p:nvSpPr>
        <p:spPr>
          <a:xfrm rot="-120000">
            <a:off x="1690130" y="8060644"/>
            <a:ext cx="205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Oceanwide QLt" panose="020B0004020203020204" pitchFamily="34" charset="0"/>
              </a:rPr>
              <a:t>Type here</a:t>
            </a:r>
          </a:p>
        </p:txBody>
      </p:sp>
    </p:spTree>
    <p:extLst>
      <p:ext uri="{BB962C8B-B14F-4D97-AF65-F5344CB8AC3E}">
        <p14:creationId xmlns:p14="http://schemas.microsoft.com/office/powerpoint/2010/main" val="3896317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oloring page of a giraffe&#10;&#10;AI-generated content may be incorrect.">
            <a:extLst>
              <a:ext uri="{FF2B5EF4-FFF2-40B4-BE49-F238E27FC236}">
                <a16:creationId xmlns:a16="http://schemas.microsoft.com/office/drawing/2014/main" id="{DE6B22C6-7AD1-1806-4B1C-C9615FC7F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" y="-1"/>
            <a:ext cx="7557527" cy="106948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1E6E7D-1E1D-39D5-8FF2-0EB9A2CC3793}"/>
              </a:ext>
            </a:extLst>
          </p:cNvPr>
          <p:cNvSpPr txBox="1"/>
          <p:nvPr/>
        </p:nvSpPr>
        <p:spPr>
          <a:xfrm rot="-120000">
            <a:off x="1589907" y="1211289"/>
            <a:ext cx="205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Oceanwide QLt" panose="020B0004020203020204" pitchFamily="34" charset="0"/>
              </a:rPr>
              <a:t>Type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062EA4-48B7-B0A1-3256-48E3E1603EC6}"/>
              </a:ext>
            </a:extLst>
          </p:cNvPr>
          <p:cNvSpPr txBox="1"/>
          <p:nvPr/>
        </p:nvSpPr>
        <p:spPr>
          <a:xfrm rot="-120000">
            <a:off x="1815390" y="1522057"/>
            <a:ext cx="205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Oceanwide QLt" panose="020B0004020203020204" pitchFamily="34" charset="0"/>
              </a:rPr>
              <a:t>Type here</a:t>
            </a:r>
          </a:p>
        </p:txBody>
      </p:sp>
    </p:spTree>
    <p:extLst>
      <p:ext uri="{BB962C8B-B14F-4D97-AF65-F5344CB8AC3E}">
        <p14:creationId xmlns:p14="http://schemas.microsoft.com/office/powerpoint/2010/main" val="3876904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white picture of two animals&#10;&#10;AI-generated content may be incorrect.">
            <a:extLst>
              <a:ext uri="{FF2B5EF4-FFF2-40B4-BE49-F238E27FC236}">
                <a16:creationId xmlns:a16="http://schemas.microsoft.com/office/drawing/2014/main" id="{3A4D04DF-66DC-AD56-1F5D-C992D7F30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" y="-1"/>
            <a:ext cx="7557527" cy="106948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1BE321-13FE-33A9-7EF2-168D38544F5E}"/>
              </a:ext>
            </a:extLst>
          </p:cNvPr>
          <p:cNvSpPr txBox="1"/>
          <p:nvPr/>
        </p:nvSpPr>
        <p:spPr>
          <a:xfrm rot="-120000">
            <a:off x="1464647" y="7749876"/>
            <a:ext cx="205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Oceanwide QLt" panose="020B0004020203020204" pitchFamily="34" charset="0"/>
              </a:rPr>
              <a:t>Type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D134CC-3374-CA65-EDCA-7451D4059D6A}"/>
              </a:ext>
            </a:extLst>
          </p:cNvPr>
          <p:cNvSpPr txBox="1"/>
          <p:nvPr/>
        </p:nvSpPr>
        <p:spPr>
          <a:xfrm rot="-120000">
            <a:off x="1690130" y="8060644"/>
            <a:ext cx="205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Oceanwide QLt" panose="020B0004020203020204" pitchFamily="34" charset="0"/>
              </a:rPr>
              <a:t>Type here</a:t>
            </a:r>
          </a:p>
        </p:txBody>
      </p:sp>
    </p:spTree>
    <p:extLst>
      <p:ext uri="{BB962C8B-B14F-4D97-AF65-F5344CB8AC3E}">
        <p14:creationId xmlns:p14="http://schemas.microsoft.com/office/powerpoint/2010/main" val="124193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oloring page of a lion&#10;&#10;AI-generated content may be incorrect.">
            <a:extLst>
              <a:ext uri="{FF2B5EF4-FFF2-40B4-BE49-F238E27FC236}">
                <a16:creationId xmlns:a16="http://schemas.microsoft.com/office/drawing/2014/main" id="{A8A23FEE-90CC-FD5C-04B6-0F7D654BE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" y="-1"/>
            <a:ext cx="7557527" cy="106948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9791F6-A011-EB02-DB5B-7F6E3938E3B2}"/>
              </a:ext>
            </a:extLst>
          </p:cNvPr>
          <p:cNvSpPr txBox="1"/>
          <p:nvPr/>
        </p:nvSpPr>
        <p:spPr>
          <a:xfrm rot="-120000">
            <a:off x="1589907" y="1211289"/>
            <a:ext cx="205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Oceanwide QLt" panose="020B0004020203020204" pitchFamily="34" charset="0"/>
              </a:rPr>
              <a:t>Type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842791-92FA-DDFB-4336-15964BCD4F2D}"/>
              </a:ext>
            </a:extLst>
          </p:cNvPr>
          <p:cNvSpPr txBox="1"/>
          <p:nvPr/>
        </p:nvSpPr>
        <p:spPr>
          <a:xfrm rot="-120000">
            <a:off x="1815390" y="1522057"/>
            <a:ext cx="205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Oceanwide QLt" panose="020B0004020203020204" pitchFamily="34" charset="0"/>
              </a:rPr>
              <a:t>Type here</a:t>
            </a:r>
          </a:p>
        </p:txBody>
      </p:sp>
    </p:spTree>
    <p:extLst>
      <p:ext uri="{BB962C8B-B14F-4D97-AF65-F5344CB8AC3E}">
        <p14:creationId xmlns:p14="http://schemas.microsoft.com/office/powerpoint/2010/main" val="1531707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oloring page of a frog on a log&#10;&#10;AI-generated content may be incorrect.">
            <a:extLst>
              <a:ext uri="{FF2B5EF4-FFF2-40B4-BE49-F238E27FC236}">
                <a16:creationId xmlns:a16="http://schemas.microsoft.com/office/drawing/2014/main" id="{12374CAC-7A36-48BE-E252-41FDDD5B4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" y="-1"/>
            <a:ext cx="7557527" cy="106948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2B3DEF-44F7-F0FE-3D93-6E936B221054}"/>
              </a:ext>
            </a:extLst>
          </p:cNvPr>
          <p:cNvSpPr txBox="1"/>
          <p:nvPr/>
        </p:nvSpPr>
        <p:spPr>
          <a:xfrm rot="-120000">
            <a:off x="1589907" y="1211289"/>
            <a:ext cx="205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Oceanwide QLt" panose="020B0004020203020204" pitchFamily="34" charset="0"/>
              </a:rPr>
              <a:t>Type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22EA61-3D7D-39BC-DDCC-CE23AF23DE43}"/>
              </a:ext>
            </a:extLst>
          </p:cNvPr>
          <p:cNvSpPr txBox="1"/>
          <p:nvPr/>
        </p:nvSpPr>
        <p:spPr>
          <a:xfrm rot="-120000">
            <a:off x="1815390" y="1522057"/>
            <a:ext cx="205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Oceanwide QLt" panose="020B0004020203020204" pitchFamily="34" charset="0"/>
              </a:rPr>
              <a:t>Type here</a:t>
            </a:r>
          </a:p>
        </p:txBody>
      </p:sp>
    </p:spTree>
    <p:extLst>
      <p:ext uri="{BB962C8B-B14F-4D97-AF65-F5344CB8AC3E}">
        <p14:creationId xmlns:p14="http://schemas.microsoft.com/office/powerpoint/2010/main" val="2653663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white picture of a tiger&#10;&#10;AI-generated content may be incorrect.">
            <a:extLst>
              <a:ext uri="{FF2B5EF4-FFF2-40B4-BE49-F238E27FC236}">
                <a16:creationId xmlns:a16="http://schemas.microsoft.com/office/drawing/2014/main" id="{C4150C58-FA4E-21CE-821C-76923D738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" y="-1"/>
            <a:ext cx="7557527" cy="106948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F67904-372E-1E79-1AB9-1E69BA24AC9E}"/>
              </a:ext>
            </a:extLst>
          </p:cNvPr>
          <p:cNvSpPr txBox="1"/>
          <p:nvPr/>
        </p:nvSpPr>
        <p:spPr>
          <a:xfrm rot="-120000">
            <a:off x="1589907" y="1211289"/>
            <a:ext cx="205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Oceanwide QLt" panose="020B0004020203020204" pitchFamily="34" charset="0"/>
              </a:rPr>
              <a:t>Type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6E0FA5-AB3A-5AC2-93A6-13CA21945228}"/>
              </a:ext>
            </a:extLst>
          </p:cNvPr>
          <p:cNvSpPr txBox="1"/>
          <p:nvPr/>
        </p:nvSpPr>
        <p:spPr>
          <a:xfrm rot="-120000">
            <a:off x="1815390" y="1522057"/>
            <a:ext cx="205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Oceanwide QLt" panose="020B0004020203020204" pitchFamily="34" charset="0"/>
              </a:rPr>
              <a:t>Type here</a:t>
            </a:r>
          </a:p>
        </p:txBody>
      </p:sp>
    </p:spTree>
    <p:extLst>
      <p:ext uri="{BB962C8B-B14F-4D97-AF65-F5344CB8AC3E}">
        <p14:creationId xmlns:p14="http://schemas.microsoft.com/office/powerpoint/2010/main" val="2685728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48</Words>
  <Application>Microsoft Macintosh PowerPoint</Application>
  <PresentationFormat>Custom</PresentationFormat>
  <Paragraphs>24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Oceanwide QLt</vt:lpstr>
      <vt:lpstr>Arial</vt:lpstr>
      <vt:lpstr>Aptos Display</vt:lpstr>
      <vt:lpstr>Aptos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Sarah Weston</dc:creator>
  <cp:lastModifiedBy>Sarah Weston</cp:lastModifiedBy>
  <cp:revision>3</cp:revision>
  <dcterms:created xsi:type="dcterms:W3CDTF">2025-12-19T05:54:20Z</dcterms:created>
  <dcterms:modified xsi:type="dcterms:W3CDTF">2025-12-23T05:07:23Z</dcterms:modified>
</cp:coreProperties>
</file>