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58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</p:sldIdLst>
  <p:sldSz cx="10691813" cy="7559675"/>
  <p:notesSz cx="6858000" cy="9144000"/>
  <p:embeddedFontLst>
    <p:embeddedFont>
      <p:font typeface="Oceanwide QLt" panose="020B0004020203020204" pitchFamily="3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9" d="100"/>
          <a:sy n="109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1EC18-0128-B54A-99AB-96F00C001DBE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9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cartoon animal&#10;&#10;AI-generated content may be incorrect.">
            <a:extLst>
              <a:ext uri="{FF2B5EF4-FFF2-40B4-BE49-F238E27FC236}">
                <a16:creationId xmlns:a16="http://schemas.microsoft.com/office/drawing/2014/main" id="{7A8D8FFB-87E0-E088-AF16-72B097886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C0B61-28C1-BF99-350F-01C7C26BD84B}"/>
              </a:ext>
            </a:extLst>
          </p:cNvPr>
          <p:cNvSpPr txBox="1"/>
          <p:nvPr/>
        </p:nvSpPr>
        <p:spPr>
          <a:xfrm rot="-120000">
            <a:off x="1582616" y="1453661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D4375-34BC-156D-EC3A-CC60398B41A0}"/>
              </a:ext>
            </a:extLst>
          </p:cNvPr>
          <p:cNvSpPr txBox="1"/>
          <p:nvPr/>
        </p:nvSpPr>
        <p:spPr>
          <a:xfrm rot="-120000">
            <a:off x="1840523" y="1835766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44602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rhinoceros&#10;&#10;AI-generated content may be incorrect.">
            <a:extLst>
              <a:ext uri="{FF2B5EF4-FFF2-40B4-BE49-F238E27FC236}">
                <a16:creationId xmlns:a16="http://schemas.microsoft.com/office/drawing/2014/main" id="{F9C447AE-86F0-4F92-B389-C2A86E4C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D729E-ACDA-5A9C-67F3-2A5112267353}"/>
              </a:ext>
            </a:extLst>
          </p:cNvPr>
          <p:cNvSpPr txBox="1"/>
          <p:nvPr/>
        </p:nvSpPr>
        <p:spPr>
          <a:xfrm rot="-120000">
            <a:off x="1652955" y="4958860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D7A73-E819-4AFD-754A-38CCCECD0BFF}"/>
              </a:ext>
            </a:extLst>
          </p:cNvPr>
          <p:cNvSpPr txBox="1"/>
          <p:nvPr/>
        </p:nvSpPr>
        <p:spPr>
          <a:xfrm rot="-120000">
            <a:off x="1910862" y="5340965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09505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rawing of a koala bear&#10;&#10;AI-generated content may be incorrect.">
            <a:extLst>
              <a:ext uri="{FF2B5EF4-FFF2-40B4-BE49-F238E27FC236}">
                <a16:creationId xmlns:a16="http://schemas.microsoft.com/office/drawing/2014/main" id="{D90AB4D5-23C6-5A02-DF8B-5ECBB736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D94DA-D87B-5C86-0A96-1BD4CD5E699F}"/>
              </a:ext>
            </a:extLst>
          </p:cNvPr>
          <p:cNvSpPr txBox="1"/>
          <p:nvPr/>
        </p:nvSpPr>
        <p:spPr>
          <a:xfrm rot="-120000">
            <a:off x="1582616" y="1453661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DEC7F-159F-0013-D120-1542112A5E93}"/>
              </a:ext>
            </a:extLst>
          </p:cNvPr>
          <p:cNvSpPr txBox="1"/>
          <p:nvPr/>
        </p:nvSpPr>
        <p:spPr>
          <a:xfrm rot="-120000">
            <a:off x="1840523" y="1835766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90888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kangaroo with a baby&#10;&#10;AI-generated content may be incorrect.">
            <a:extLst>
              <a:ext uri="{FF2B5EF4-FFF2-40B4-BE49-F238E27FC236}">
                <a16:creationId xmlns:a16="http://schemas.microsoft.com/office/drawing/2014/main" id="{B613EC1D-F050-AE2C-B125-7902A3E2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0E1C9-D8EA-0642-00E2-5A92BB29FDC7}"/>
              </a:ext>
            </a:extLst>
          </p:cNvPr>
          <p:cNvSpPr txBox="1"/>
          <p:nvPr/>
        </p:nvSpPr>
        <p:spPr>
          <a:xfrm rot="-120000">
            <a:off x="1652955" y="4958860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5B4B7-F09C-DC01-A95A-5169E9D419F6}"/>
              </a:ext>
            </a:extLst>
          </p:cNvPr>
          <p:cNvSpPr txBox="1"/>
          <p:nvPr/>
        </p:nvSpPr>
        <p:spPr>
          <a:xfrm rot="-120000">
            <a:off x="1910862" y="5340965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46559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ing page of a seal&#10;&#10;AI-generated content may be incorrect.">
            <a:extLst>
              <a:ext uri="{FF2B5EF4-FFF2-40B4-BE49-F238E27FC236}">
                <a16:creationId xmlns:a16="http://schemas.microsoft.com/office/drawing/2014/main" id="{C6914301-A6AC-21E6-39A8-1B010502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02B266-5EE8-B91D-0B5B-ADDFE853DD69}"/>
              </a:ext>
            </a:extLst>
          </p:cNvPr>
          <p:cNvSpPr txBox="1"/>
          <p:nvPr/>
        </p:nvSpPr>
        <p:spPr>
          <a:xfrm rot="-120000">
            <a:off x="1582616" y="1453661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196847-08B3-5B9B-205C-AEC5974F297D}"/>
              </a:ext>
            </a:extLst>
          </p:cNvPr>
          <p:cNvSpPr txBox="1"/>
          <p:nvPr/>
        </p:nvSpPr>
        <p:spPr>
          <a:xfrm rot="-120000">
            <a:off x="1840523" y="1835766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10298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platypus and a worm&#10;&#10;AI-generated content may be incorrect.">
            <a:extLst>
              <a:ext uri="{FF2B5EF4-FFF2-40B4-BE49-F238E27FC236}">
                <a16:creationId xmlns:a16="http://schemas.microsoft.com/office/drawing/2014/main" id="{5734DF91-C22E-D1E6-2B19-EA82AAFF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6B0A7-4BF4-15C5-F9A7-FC3EBE0A939E}"/>
              </a:ext>
            </a:extLst>
          </p:cNvPr>
          <p:cNvSpPr txBox="1"/>
          <p:nvPr/>
        </p:nvSpPr>
        <p:spPr>
          <a:xfrm rot="-120000">
            <a:off x="1652955" y="4958860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39DE-27AB-D407-7A86-B5DE2DBA82F4}"/>
              </a:ext>
            </a:extLst>
          </p:cNvPr>
          <p:cNvSpPr txBox="1"/>
          <p:nvPr/>
        </p:nvSpPr>
        <p:spPr>
          <a:xfrm rot="-120000">
            <a:off x="1910862" y="5340965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10895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turtle&#10;&#10;AI-generated content may be incorrect.">
            <a:extLst>
              <a:ext uri="{FF2B5EF4-FFF2-40B4-BE49-F238E27FC236}">
                <a16:creationId xmlns:a16="http://schemas.microsoft.com/office/drawing/2014/main" id="{F41E1DCF-AB5F-094E-FBB8-78DB3FF0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3460E-3924-D4D1-5C48-18B694962623}"/>
              </a:ext>
            </a:extLst>
          </p:cNvPr>
          <p:cNvSpPr txBox="1"/>
          <p:nvPr/>
        </p:nvSpPr>
        <p:spPr>
          <a:xfrm rot="-120000">
            <a:off x="1582616" y="1453661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CF955-64F5-C245-E526-A75EEFE7017F}"/>
              </a:ext>
            </a:extLst>
          </p:cNvPr>
          <p:cNvSpPr txBox="1"/>
          <p:nvPr/>
        </p:nvSpPr>
        <p:spPr>
          <a:xfrm rot="-120000">
            <a:off x="1840523" y="1835766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58766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iraffe in a zoo exhibit&#10;&#10;AI-generated content may be incorrect.">
            <a:extLst>
              <a:ext uri="{FF2B5EF4-FFF2-40B4-BE49-F238E27FC236}">
                <a16:creationId xmlns:a16="http://schemas.microsoft.com/office/drawing/2014/main" id="{12F6C001-48F3-0217-23B3-C554221A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650B63-2F6F-3708-EAF0-96804F801AC0}"/>
              </a:ext>
            </a:extLst>
          </p:cNvPr>
          <p:cNvSpPr txBox="1"/>
          <p:nvPr/>
        </p:nvSpPr>
        <p:spPr>
          <a:xfrm rot="-120000">
            <a:off x="1652955" y="4958860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9017-6C04-0A7C-8A56-A011C79E7B87}"/>
              </a:ext>
            </a:extLst>
          </p:cNvPr>
          <p:cNvSpPr txBox="1"/>
          <p:nvPr/>
        </p:nvSpPr>
        <p:spPr>
          <a:xfrm rot="-120000">
            <a:off x="1910862" y="5340965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23469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icture of two animals&#10;&#10;AI-generated content may be incorrect.">
            <a:extLst>
              <a:ext uri="{FF2B5EF4-FFF2-40B4-BE49-F238E27FC236}">
                <a16:creationId xmlns:a16="http://schemas.microsoft.com/office/drawing/2014/main" id="{D1103F0C-0758-DE3C-3604-ADA59981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090C3-EBF6-0208-E2BA-CBF57449F2DF}"/>
              </a:ext>
            </a:extLst>
          </p:cNvPr>
          <p:cNvSpPr txBox="1"/>
          <p:nvPr/>
        </p:nvSpPr>
        <p:spPr>
          <a:xfrm rot="-120000">
            <a:off x="1582616" y="1453661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A3F8B-1BC6-94F8-008D-924386C323AA}"/>
              </a:ext>
            </a:extLst>
          </p:cNvPr>
          <p:cNvSpPr txBox="1"/>
          <p:nvPr/>
        </p:nvSpPr>
        <p:spPr>
          <a:xfrm rot="-120000">
            <a:off x="1840523" y="1835766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15046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lion&#10;&#10;AI-generated content may be incorrect.">
            <a:extLst>
              <a:ext uri="{FF2B5EF4-FFF2-40B4-BE49-F238E27FC236}">
                <a16:creationId xmlns:a16="http://schemas.microsoft.com/office/drawing/2014/main" id="{A8FFC018-32EB-6D7A-854F-ED250F1A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4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ing page of a frog on a log&#10;&#10;AI-generated content may be incorrect.">
            <a:extLst>
              <a:ext uri="{FF2B5EF4-FFF2-40B4-BE49-F238E27FC236}">
                <a16:creationId xmlns:a16="http://schemas.microsoft.com/office/drawing/2014/main" id="{F01CABE3-0B35-E349-FBB0-F73C957F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CE6438-135F-D32A-ED9C-60146A48C45E}"/>
              </a:ext>
            </a:extLst>
          </p:cNvPr>
          <p:cNvSpPr txBox="1"/>
          <p:nvPr/>
        </p:nvSpPr>
        <p:spPr>
          <a:xfrm rot="-120000">
            <a:off x="1582616" y="1453661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A7316-4E27-D109-A435-EE6F0D60858A}"/>
              </a:ext>
            </a:extLst>
          </p:cNvPr>
          <p:cNvSpPr txBox="1"/>
          <p:nvPr/>
        </p:nvSpPr>
        <p:spPr>
          <a:xfrm rot="-120000">
            <a:off x="1840523" y="1835766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12040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drawing of a tiger&#10;&#10;AI-generated content may be incorrect.">
            <a:extLst>
              <a:ext uri="{FF2B5EF4-FFF2-40B4-BE49-F238E27FC236}">
                <a16:creationId xmlns:a16="http://schemas.microsoft.com/office/drawing/2014/main" id="{4316C691-1334-F747-6F97-15512204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3C7035-B5F5-0037-BB11-0CBA4179EB92}"/>
              </a:ext>
            </a:extLst>
          </p:cNvPr>
          <p:cNvSpPr txBox="1"/>
          <p:nvPr/>
        </p:nvSpPr>
        <p:spPr>
          <a:xfrm rot="-120000">
            <a:off x="1652955" y="4958860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EC482-9D20-AC9E-C4D3-45FF6F0AF1AD}"/>
              </a:ext>
            </a:extLst>
          </p:cNvPr>
          <p:cNvSpPr txBox="1"/>
          <p:nvPr/>
        </p:nvSpPr>
        <p:spPr>
          <a:xfrm rot="-120000">
            <a:off x="1910862" y="5340965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ceanwide QLt" panose="020B0004020203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1635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44</Words>
  <Application>Microsoft Macintosh PowerPoint</Application>
  <PresentationFormat>Custom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Oceanwide QLt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Weston</dc:creator>
  <cp:lastModifiedBy>Sarah Weston</cp:lastModifiedBy>
  <cp:revision>4</cp:revision>
  <dcterms:created xsi:type="dcterms:W3CDTF">2025-12-19T05:51:40Z</dcterms:created>
  <dcterms:modified xsi:type="dcterms:W3CDTF">2025-12-23T05:05:34Z</dcterms:modified>
</cp:coreProperties>
</file>