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7" r:id="rId2"/>
    <p:sldId id="258" r:id="rId3"/>
    <p:sldId id="259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73" r:id="rId14"/>
    <p:sldId id="293" r:id="rId15"/>
    <p:sldId id="292" r:id="rId16"/>
    <p:sldId id="291" r:id="rId17"/>
    <p:sldId id="290" r:id="rId18"/>
    <p:sldId id="289" r:id="rId19"/>
    <p:sldId id="288" r:id="rId20"/>
    <p:sldId id="287" r:id="rId21"/>
    <p:sldId id="286" r:id="rId22"/>
    <p:sldId id="285" r:id="rId23"/>
    <p:sldId id="284" r:id="rId24"/>
  </p:sldIdLst>
  <p:sldSz cx="10691813" cy="7559675"/>
  <p:notesSz cx="6858000" cy="9144000"/>
  <p:embeddedFontLst>
    <p:embeddedFont>
      <p:font typeface="Oceanwide QLt" panose="020B0004020203020204" pitchFamily="34" charset="0"/>
      <p:regular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08"/>
    <p:restoredTop sz="94658"/>
  </p:normalViewPr>
  <p:slideViewPr>
    <p:cSldViewPr snapToGrid="0">
      <p:cViewPr varScale="1">
        <p:scale>
          <a:sx n="109" d="100"/>
          <a:sy n="109" d="100"/>
        </p:scale>
        <p:origin x="1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4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2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8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5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0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0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9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9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8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3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8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098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40D10-1C97-9012-5B5D-7364D3B9B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D65B4541-6C2E-249B-9E02-75DC82324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18890"/>
            <a:ext cx="7415603" cy="2338873"/>
          </a:xfrm>
          <a:prstGeom prst="rect">
            <a:avLst/>
          </a:prstGeom>
        </p:spPr>
      </p:pic>
      <p:pic>
        <p:nvPicPr>
          <p:cNvPr id="4" name="Picture 3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F6B61040-3CB5-FEFE-C90A-6AB6EAF0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610396"/>
            <a:ext cx="7415603" cy="2338873"/>
          </a:xfrm>
          <a:prstGeom prst="rect">
            <a:avLst/>
          </a:prstGeom>
        </p:spPr>
      </p:pic>
      <p:pic>
        <p:nvPicPr>
          <p:cNvPr id="5" name="Picture 4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3E41F54F-81C9-63EC-D018-DAD7BE16A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5001902"/>
            <a:ext cx="7415603" cy="2338873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F9A8CC1B-5D05-7AF7-5F6B-2A4DEEA6F7FB}"/>
              </a:ext>
            </a:extLst>
          </p:cNvPr>
          <p:cNvSpPr txBox="1"/>
          <p:nvPr/>
        </p:nvSpPr>
        <p:spPr>
          <a:xfrm>
            <a:off x="1638098" y="834330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fitness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F93CB0D-4F57-4B67-150C-117ADE55CF80}"/>
              </a:ext>
            </a:extLst>
          </p:cNvPr>
          <p:cNvSpPr txBox="1"/>
          <p:nvPr/>
        </p:nvSpPr>
        <p:spPr>
          <a:xfrm>
            <a:off x="1638098" y="322583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sport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8E811EB-EB55-7BB1-7291-BE53B67A9A44}"/>
              </a:ext>
            </a:extLst>
          </p:cNvPr>
          <p:cNvSpPr txBox="1"/>
          <p:nvPr/>
        </p:nvSpPr>
        <p:spPr>
          <a:xfrm>
            <a:off x="1638098" y="561734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class party</a:t>
            </a:r>
          </a:p>
        </p:txBody>
      </p:sp>
    </p:spTree>
    <p:extLst>
      <p:ext uri="{BB962C8B-B14F-4D97-AF65-F5344CB8AC3E}">
        <p14:creationId xmlns:p14="http://schemas.microsoft.com/office/powerpoint/2010/main" val="2111712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58D46-406A-CEE3-1E2B-511FB6318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6204CAFC-D9AC-10B2-2810-69042013B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18890"/>
            <a:ext cx="7415603" cy="2338873"/>
          </a:xfrm>
          <a:prstGeom prst="rect">
            <a:avLst/>
          </a:prstGeom>
        </p:spPr>
      </p:pic>
      <p:pic>
        <p:nvPicPr>
          <p:cNvPr id="4" name="Picture 3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62E33C68-ED13-2743-4270-6621C1FB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610396"/>
            <a:ext cx="7415603" cy="2338873"/>
          </a:xfrm>
          <a:prstGeom prst="rect">
            <a:avLst/>
          </a:prstGeom>
        </p:spPr>
      </p:pic>
      <p:pic>
        <p:nvPicPr>
          <p:cNvPr id="5" name="Picture 4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DA3EBEF5-73CF-F738-B03C-D7C56482B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5001902"/>
            <a:ext cx="7415603" cy="2338873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07D5052C-112A-6310-3751-FD5742113ADC}"/>
              </a:ext>
            </a:extLst>
          </p:cNvPr>
          <p:cNvSpPr txBox="1"/>
          <p:nvPr/>
        </p:nvSpPr>
        <p:spPr>
          <a:xfrm>
            <a:off x="1638098" y="834330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arrival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E37D2A9-9647-EC00-6754-86D0F46C9E80}"/>
              </a:ext>
            </a:extLst>
          </p:cNvPr>
          <p:cNvSpPr txBox="1"/>
          <p:nvPr/>
        </p:nvSpPr>
        <p:spPr>
          <a:xfrm>
            <a:off x="1638098" y="322583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dismissal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21C4D4E-E352-8035-7305-93B4279FC5C5}"/>
              </a:ext>
            </a:extLst>
          </p:cNvPr>
          <p:cNvSpPr txBox="1"/>
          <p:nvPr/>
        </p:nvSpPr>
        <p:spPr>
          <a:xfrm>
            <a:off x="1638098" y="561734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recess</a:t>
            </a:r>
          </a:p>
        </p:txBody>
      </p:sp>
    </p:spTree>
    <p:extLst>
      <p:ext uri="{BB962C8B-B14F-4D97-AF65-F5344CB8AC3E}">
        <p14:creationId xmlns:p14="http://schemas.microsoft.com/office/powerpoint/2010/main" val="2221028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F1F4B-C579-0BFE-9EFD-0018F68C8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E5067066-C539-4EB6-2400-5640E995E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18890"/>
            <a:ext cx="7415603" cy="2338873"/>
          </a:xfrm>
          <a:prstGeom prst="rect">
            <a:avLst/>
          </a:prstGeom>
        </p:spPr>
      </p:pic>
      <p:pic>
        <p:nvPicPr>
          <p:cNvPr id="4" name="Picture 3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967AFE45-ED95-38A6-DBA2-C0F74A58A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610396"/>
            <a:ext cx="7415603" cy="2338873"/>
          </a:xfrm>
          <a:prstGeom prst="rect">
            <a:avLst/>
          </a:prstGeom>
        </p:spPr>
      </p:pic>
      <p:pic>
        <p:nvPicPr>
          <p:cNvPr id="5" name="Picture 4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F20D766F-93C8-386C-1DF7-85493D1C0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5001902"/>
            <a:ext cx="7415603" cy="2338873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461641C2-DF1A-3328-AC5A-283557BAAEA5}"/>
              </a:ext>
            </a:extLst>
          </p:cNvPr>
          <p:cNvSpPr txBox="1"/>
          <p:nvPr/>
        </p:nvSpPr>
        <p:spPr>
          <a:xfrm>
            <a:off x="1638098" y="834330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lunch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0BB03ED-4F9E-63DB-06A7-597CBDEF6C20}"/>
              </a:ext>
            </a:extLst>
          </p:cNvPr>
          <p:cNvSpPr txBox="1"/>
          <p:nvPr/>
        </p:nvSpPr>
        <p:spPr>
          <a:xfrm>
            <a:off x="1638098" y="322583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excursion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02F49EC-3DFE-F10B-FD6E-A9639E891F58}"/>
              </a:ext>
            </a:extLst>
          </p:cNvPr>
          <p:cNvSpPr txBox="1"/>
          <p:nvPr/>
        </p:nvSpPr>
        <p:spPr>
          <a:xfrm>
            <a:off x="1638098" y="561734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carnival</a:t>
            </a:r>
          </a:p>
        </p:txBody>
      </p:sp>
    </p:spTree>
    <p:extLst>
      <p:ext uri="{BB962C8B-B14F-4D97-AF65-F5344CB8AC3E}">
        <p14:creationId xmlns:p14="http://schemas.microsoft.com/office/powerpoint/2010/main" val="3030491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>
            <a:extLst>
              <a:ext uri="{FF2B5EF4-FFF2-40B4-BE49-F238E27FC236}">
                <a16:creationId xmlns:a16="http://schemas.microsoft.com/office/drawing/2014/main" id="{4B9F216A-402E-4B3C-0FDA-D6E675626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3" y="215038"/>
            <a:ext cx="2338875" cy="2338875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1B05666A-C832-A68F-B93A-A9573EE6E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853" y="215037"/>
            <a:ext cx="2338875" cy="2338875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C77682DE-2371-C05E-175D-0DC9ED258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063" y="215036"/>
            <a:ext cx="2338875" cy="2338875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F5DF313C-DB74-6E8E-5D49-BDE98CCD3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273" y="215035"/>
            <a:ext cx="2338875" cy="2338875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E606F7D3-0388-4A93-1894-65845223F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33" y="2610382"/>
            <a:ext cx="2338875" cy="233887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57418C57-240D-2317-B243-5189CCACC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843" y="2610381"/>
            <a:ext cx="2338875" cy="2338875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D6AED582-C360-7D69-49AD-DB57F736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053" y="2610380"/>
            <a:ext cx="2338875" cy="233887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DF0BCE94-F235-930A-9476-94F1EAB10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263" y="2610379"/>
            <a:ext cx="2338875" cy="2338875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4B68A872-5B1B-723D-6239-64E4A840B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32" y="5005746"/>
            <a:ext cx="2338875" cy="2338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005AFF-BA76-81AE-7BBA-BB697CD0C01D}"/>
              </a:ext>
            </a:extLst>
          </p:cNvPr>
          <p:cNvSpPr txBox="1"/>
          <p:nvPr/>
        </p:nvSpPr>
        <p:spPr>
          <a:xfrm>
            <a:off x="244651" y="1122870"/>
            <a:ext cx="23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Oceanwide QLt" panose="020B0004020203020204" pitchFamily="34" charset="0"/>
              </a:rPr>
              <a:t>8:00am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6B24BB-25D6-D507-4C25-3FB2600E161E}"/>
              </a:ext>
            </a:extLst>
          </p:cNvPr>
          <p:cNvSpPr txBox="1"/>
          <p:nvPr/>
        </p:nvSpPr>
        <p:spPr>
          <a:xfrm>
            <a:off x="2865856" y="1122870"/>
            <a:ext cx="23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Oceanwide QLt" panose="020B0004020203020204" pitchFamily="34" charset="0"/>
              </a:rPr>
              <a:t>9:00am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2E9BC3-2857-47C7-4787-00D4B27EFEA1}"/>
              </a:ext>
            </a:extLst>
          </p:cNvPr>
          <p:cNvSpPr txBox="1"/>
          <p:nvPr/>
        </p:nvSpPr>
        <p:spPr>
          <a:xfrm>
            <a:off x="5487061" y="1122870"/>
            <a:ext cx="23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Oceanwide QLt" panose="020B0004020203020204" pitchFamily="34" charset="0"/>
              </a:rPr>
              <a:t>10:00am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8E4E04-E432-B358-13A0-1B7637C6171A}"/>
              </a:ext>
            </a:extLst>
          </p:cNvPr>
          <p:cNvSpPr txBox="1"/>
          <p:nvPr/>
        </p:nvSpPr>
        <p:spPr>
          <a:xfrm>
            <a:off x="8108266" y="1122870"/>
            <a:ext cx="23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Oceanwide QLt" panose="020B0004020203020204" pitchFamily="34" charset="0"/>
              </a:rPr>
              <a:t>11:00am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EDDEEB-7B3F-27DB-5995-A2ED6B5B9161}"/>
              </a:ext>
            </a:extLst>
          </p:cNvPr>
          <p:cNvSpPr txBox="1"/>
          <p:nvPr/>
        </p:nvSpPr>
        <p:spPr>
          <a:xfrm>
            <a:off x="244648" y="3518230"/>
            <a:ext cx="23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Oceanwide QLt" panose="020B0004020203020204" pitchFamily="34" charset="0"/>
              </a:rPr>
              <a:t>Type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F97C0D-7B7D-A0CF-A9DD-DE58867BB56B}"/>
              </a:ext>
            </a:extLst>
          </p:cNvPr>
          <p:cNvSpPr txBox="1"/>
          <p:nvPr/>
        </p:nvSpPr>
        <p:spPr>
          <a:xfrm>
            <a:off x="2865853" y="3518230"/>
            <a:ext cx="23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Oceanwide QLt" panose="020B0004020203020204" pitchFamily="34" charset="0"/>
              </a:rPr>
              <a:t>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DFEAF3-2D19-267E-8A7B-3CF34574F4C5}"/>
              </a:ext>
            </a:extLst>
          </p:cNvPr>
          <p:cNvSpPr txBox="1"/>
          <p:nvPr/>
        </p:nvSpPr>
        <p:spPr>
          <a:xfrm>
            <a:off x="5487058" y="3518230"/>
            <a:ext cx="23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Oceanwide QLt" panose="020B0004020203020204" pitchFamily="34" charset="0"/>
              </a:rPr>
              <a:t>Type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851C72-8D59-0B07-E3B2-8801BC7EB614}"/>
              </a:ext>
            </a:extLst>
          </p:cNvPr>
          <p:cNvSpPr txBox="1"/>
          <p:nvPr/>
        </p:nvSpPr>
        <p:spPr>
          <a:xfrm>
            <a:off x="8108263" y="3518230"/>
            <a:ext cx="23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Oceanwide QLt" panose="020B0004020203020204" pitchFamily="34" charset="0"/>
              </a:rPr>
              <a:t>Type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AB31E3-74FE-1A60-37B8-4A03ADC13D4B}"/>
              </a:ext>
            </a:extLst>
          </p:cNvPr>
          <p:cNvSpPr txBox="1"/>
          <p:nvPr/>
        </p:nvSpPr>
        <p:spPr>
          <a:xfrm>
            <a:off x="244644" y="5913582"/>
            <a:ext cx="23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Oceanwide QLt" panose="020B0004020203020204" pitchFamily="34" charset="0"/>
              </a:rPr>
              <a:t>Type</a:t>
            </a: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4517AB76-5D1E-40B0-604E-D60A93F23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790" y="5005324"/>
            <a:ext cx="2338875" cy="2338875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4262A608-323D-7C39-CD1A-832D5F95A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033" y="5005324"/>
            <a:ext cx="2338875" cy="2338875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D44B306A-EFCD-E469-2F9E-401A91280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262" y="5005723"/>
            <a:ext cx="2338875" cy="23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6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4A2AAE-AFFA-B891-C6E5-51AB86E1F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4" y="215037"/>
            <a:ext cx="2338875" cy="2338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173871-747A-3F7D-C258-59A3D4D33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55" y="223475"/>
            <a:ext cx="2338875" cy="2338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40EA39-19C4-D262-7234-B2E10B35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061" y="215040"/>
            <a:ext cx="2338875" cy="233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9B4CA3-03AC-3DFE-A250-663616B17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272" y="215040"/>
            <a:ext cx="2338875" cy="233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43BD6-0B71-897D-5AB4-569B70DE4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51" y="2610392"/>
            <a:ext cx="2338875" cy="233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473DD-A108-042E-534A-7EF436760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856" y="2601971"/>
            <a:ext cx="2338875" cy="233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9A88D-34CC-B9B8-C683-A748B05930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064" y="2610393"/>
            <a:ext cx="2338875" cy="2338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BF950-77E2-A1C5-9058-6B714FB13C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272" y="2610394"/>
            <a:ext cx="2338875" cy="233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418D38-0148-D811-D64C-788FF2701A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652" y="5005747"/>
            <a:ext cx="2338875" cy="2338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DBBF42-EA39-E005-1B63-B15467CD96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56" y="4997325"/>
            <a:ext cx="2338875" cy="2338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44B935-05BA-DB24-FDD3-4EBCD116A3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066" y="5005747"/>
            <a:ext cx="2338875" cy="2338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23CD62-FF6E-C8CD-AC61-C56AC4EBF0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274" y="5005747"/>
            <a:ext cx="2338875" cy="23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76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C07C79-9D35-3EDB-B0DC-A455ABE6F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4" y="215041"/>
            <a:ext cx="2338875" cy="2338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0F727C-0F7F-090C-DFA6-B64B2B2B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55" y="215042"/>
            <a:ext cx="2338875" cy="2338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D5AF64-96A6-E254-206B-CB096FA0B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065" y="215043"/>
            <a:ext cx="2338875" cy="233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52BF98-BEED-0665-FB17-78FD93E8C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274" y="215043"/>
            <a:ext cx="2338875" cy="233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D9A3B-21AF-EEA8-3C01-286B7A2EA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45" y="2610393"/>
            <a:ext cx="2338875" cy="233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654FB6-30DB-841E-AB36-E2F9E035E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855" y="2610394"/>
            <a:ext cx="2338875" cy="233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F68B4F-5C0A-A62F-B81D-A3945E8F9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065" y="2601972"/>
            <a:ext cx="2338875" cy="2338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8BF835-1D13-BFD3-05DB-F1E8ABAF8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274" y="2610394"/>
            <a:ext cx="2338875" cy="233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BEAE25-3728-D2D5-BE46-907578E351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652" y="4997324"/>
            <a:ext cx="2338875" cy="2338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A8091-037E-B03E-3DDB-CD4AEAA0E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57" y="5005747"/>
            <a:ext cx="2338875" cy="2338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2A95D5-6002-376E-CBDC-B660002496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065" y="5005747"/>
            <a:ext cx="2338875" cy="2338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AF987F-B423-D90A-11A5-6CEF71EF9F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274" y="5005747"/>
            <a:ext cx="2338875" cy="23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54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B41B6-2A65-2D51-CAF8-BE23E9054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1" y="211737"/>
            <a:ext cx="2338875" cy="2338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495758-59A9-92B3-D7D6-5833A9DE8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33" y="215037"/>
            <a:ext cx="2338875" cy="2338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B36A65-340D-1CC1-8022-9AB4EB482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053" y="215037"/>
            <a:ext cx="2338875" cy="233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70CE2-B48E-1607-D3BE-1AAD594F5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270" y="215038"/>
            <a:ext cx="2338875" cy="233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240132-960C-45FE-902C-90E4277EF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22" y="2607092"/>
            <a:ext cx="2338875" cy="233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B1A7B4-24CB-9093-9A32-EB3BAA2BD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844" y="2613692"/>
            <a:ext cx="2338875" cy="233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A4B721-E567-CDC5-34EF-1F0D0C4BEC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059" y="2610389"/>
            <a:ext cx="2338875" cy="2338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BED349-BF42-A7FE-6997-E36A77E16B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271" y="2610390"/>
            <a:ext cx="2338875" cy="233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26116F-54E6-442A-4248-EC29F50250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635" y="5002447"/>
            <a:ext cx="2338875" cy="2338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BA611-968C-4A09-5361-D139980F04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52" y="5002448"/>
            <a:ext cx="2338875" cy="2338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CD5208-1B2B-47E3-20E5-18A9AAA30E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063" y="5005744"/>
            <a:ext cx="2338875" cy="2338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BA5D8F-C2BD-22FF-FAB6-5DC9830CE1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272" y="5005744"/>
            <a:ext cx="2338875" cy="23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73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B08EE-C8A5-2FCA-6E0C-7ABEB7F55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6" y="215039"/>
            <a:ext cx="2338875" cy="2338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15C91A-A6F6-5828-D41B-A3C5F4AF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57" y="215044"/>
            <a:ext cx="2338875" cy="2338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F84B1B-D2F0-8409-A371-49B0BE0D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066" y="215045"/>
            <a:ext cx="2338875" cy="233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39C9B-23BC-6CB3-040A-A8EAADCDF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274" y="215046"/>
            <a:ext cx="2338875" cy="233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03441-7946-01AC-F4D1-CD3BD62B8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48" y="2610393"/>
            <a:ext cx="2338875" cy="233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FD1A2D-3DE6-6C59-4089-0C628A9FC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857" y="2610394"/>
            <a:ext cx="2338875" cy="233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89E733-E7DE-865F-47BA-931ACD19A6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066" y="2610394"/>
            <a:ext cx="2338875" cy="2338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9DC2BF-B16C-FE9B-FA39-028E985CE2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275" y="2610395"/>
            <a:ext cx="2338875" cy="233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86623C-197A-A491-CC12-F898D04C45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651" y="5005746"/>
            <a:ext cx="2338875" cy="2338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A0F41-FF04-0B1D-9DF4-2FB674ACB1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59" y="5005747"/>
            <a:ext cx="2338875" cy="2338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2A26F5-9CC8-E0CE-6340-924DB37396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067" y="5005747"/>
            <a:ext cx="2338875" cy="2338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DBAA91-59F7-06F6-4819-866AC75A65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275" y="5005747"/>
            <a:ext cx="2338875" cy="23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06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4D529F-867D-ACE7-93DD-26FE7E856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34" y="215034"/>
            <a:ext cx="2338875" cy="2338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05A13-D1E0-85AD-6A7A-4A081D835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49" y="215035"/>
            <a:ext cx="2338875" cy="2338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58347-F2D0-A556-ADA3-488A06EA0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060" y="215035"/>
            <a:ext cx="2338875" cy="233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8670C4-449B-20EE-0BBA-08E78033A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274" y="215040"/>
            <a:ext cx="2338875" cy="233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11CE85-4598-A654-20F9-1857BDE22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34" y="2610389"/>
            <a:ext cx="2338875" cy="233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63D966-D2E9-AAAF-E5B0-55C0E82EF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850" y="2610390"/>
            <a:ext cx="2338875" cy="233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AE97E-12E2-598C-AAC8-D917A4421B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062" y="2610391"/>
            <a:ext cx="2338875" cy="2338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484360-469C-9866-F7CB-FBBDB7963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274" y="2610391"/>
            <a:ext cx="2338875" cy="233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1F33B-B6D2-819B-50A9-8BE53EAD0F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641" y="4995176"/>
            <a:ext cx="2338875" cy="2338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209ACA-B5F2-6488-B89F-D133D0FF8C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55" y="5005745"/>
            <a:ext cx="2338875" cy="2338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C10B3E-9EFE-F18C-FC69-56B1810C27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065" y="5005745"/>
            <a:ext cx="2338875" cy="2338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8A9EA3-0EA3-90A7-3617-9C67207123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274" y="5005745"/>
            <a:ext cx="2338875" cy="23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37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EE9DC3-FF02-28A0-7857-F9AA28AC3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55" y="215043"/>
            <a:ext cx="2338875" cy="2338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33B4E2-0262-E187-8BD7-BE283B1F6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62" y="215043"/>
            <a:ext cx="2338875" cy="2338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97478C-B163-8F9A-F334-F3D2F24C3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068" y="215044"/>
            <a:ext cx="2338875" cy="233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FDF729-C0DE-7A7B-CF00-A840388B5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275" y="215044"/>
            <a:ext cx="2338875" cy="233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19EC5-1368-3C76-068E-ECC35E566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55" y="2610395"/>
            <a:ext cx="2338875" cy="233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E0F013-25CB-ABEE-2E12-C532ABE71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863" y="2610395"/>
            <a:ext cx="2338875" cy="233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0180A-7527-BAB3-73BA-D9D9BFCCB9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068" y="2610395"/>
            <a:ext cx="2338875" cy="2338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3033ED-48D5-11D3-E2E4-752FABF950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274" y="2610395"/>
            <a:ext cx="2338875" cy="233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B550F-B718-CA01-4C2D-AFA3057C73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656" y="5005747"/>
            <a:ext cx="2338875" cy="2338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B8E36-72CD-BDDC-D6FE-CCD64B06A0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63" y="5005747"/>
            <a:ext cx="2338875" cy="2338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B933A-DD9C-CC8E-D19B-630EE07782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068" y="5005748"/>
            <a:ext cx="2338875" cy="2338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513AD8-B3C2-7A6C-4453-45ED95E0A5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274" y="5002452"/>
            <a:ext cx="2338875" cy="23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61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iraffes on a sign&#10;&#10;AI-generated content may be incorrect.">
            <a:extLst>
              <a:ext uri="{FF2B5EF4-FFF2-40B4-BE49-F238E27FC236}">
                <a16:creationId xmlns:a16="http://schemas.microsoft.com/office/drawing/2014/main" id="{026CD970-A74B-2626-B6AF-AACFE2CA6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4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410CF-2B69-8F23-324B-9DB7E584F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56" y="215045"/>
            <a:ext cx="2338875" cy="2338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72D676-B930-F014-528C-BB672A16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61" y="215045"/>
            <a:ext cx="2338875" cy="2338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7E9BA5-6DF3-EE90-2D19-1F8FB1524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068" y="215044"/>
            <a:ext cx="2338875" cy="233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3A598-9F19-0722-8524-357E6C35B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274" y="215044"/>
            <a:ext cx="2338875" cy="233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B8979-463D-2D5F-C318-3E6A9E91EE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56" y="2601973"/>
            <a:ext cx="2338875" cy="233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FC24A1-6D6B-2879-40F6-8CD91E04D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861" y="2610395"/>
            <a:ext cx="2338875" cy="233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4E742-17C3-8FF7-A069-B5682E8EF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067" y="2610395"/>
            <a:ext cx="2338875" cy="2338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882E9-9585-4A91-C527-58DD89A528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275" y="2610395"/>
            <a:ext cx="2338875" cy="233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F1F1EA-501B-BD5A-4E4E-2604DB0694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656" y="4997325"/>
            <a:ext cx="2338875" cy="2338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A461F6-CA6C-52FD-C7DF-B9571E56AD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61" y="5005748"/>
            <a:ext cx="2338875" cy="2338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690A4F-9FDF-1706-85B1-2E9BCC20F0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069" y="5005748"/>
            <a:ext cx="2338875" cy="2338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075F41-AAA0-4DE2-74B4-DE83A9053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274" y="5005748"/>
            <a:ext cx="2338875" cy="23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97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>
            <a:extLst>
              <a:ext uri="{FF2B5EF4-FFF2-40B4-BE49-F238E27FC236}">
                <a16:creationId xmlns:a16="http://schemas.microsoft.com/office/drawing/2014/main" id="{441B3E50-181E-C603-F10B-C1FAA3172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55" y="215044"/>
            <a:ext cx="2338875" cy="233887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9EFA0DF-5AB4-C5CD-3DC6-7D79E8A87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62" y="215044"/>
            <a:ext cx="2338875" cy="233887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26D86909-11A1-CC28-39C7-95EE474FB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068" y="215044"/>
            <a:ext cx="2338875" cy="233887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C66429E-5CED-7CA6-A4BD-77F5A018F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274" y="215044"/>
            <a:ext cx="2338875" cy="233887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E809197A-6359-8193-251F-2F20CBF64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55" y="2610395"/>
            <a:ext cx="2338875" cy="233887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5CC8125-817D-0CA4-0E4A-FA0C862AB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861" y="2610395"/>
            <a:ext cx="2338875" cy="233887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015A5B81-CFC7-DD34-3ACF-6109185CF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068" y="2610395"/>
            <a:ext cx="2338875" cy="233887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CD22966-6104-1398-00A1-3AF28D7846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9129" y="2610396"/>
            <a:ext cx="2338875" cy="2338875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A0D70A9-B76F-91A3-49AF-FE93A253A2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655" y="5005748"/>
            <a:ext cx="2338875" cy="233887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F0A3731-FEDD-8B04-760E-C5B771A8DD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61" y="5005748"/>
            <a:ext cx="2338875" cy="233887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B8397E95-783B-7BE9-80E1-E71DA0BCD1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068" y="5005748"/>
            <a:ext cx="2338875" cy="2338875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D18CCA4C-0557-08D0-9531-C94A45550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275" y="5005748"/>
            <a:ext cx="2338875" cy="23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86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65B6E9-9C3D-CCA1-7853-CDAA6B736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57" y="215045"/>
            <a:ext cx="2338875" cy="2338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50C77-3848-EBFD-4D04-DFF87CE77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64" y="215045"/>
            <a:ext cx="2338875" cy="2338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2E6261-065F-ED4B-FDB6-4F0E74192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069" y="215046"/>
            <a:ext cx="2338875" cy="233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4A860-3BB7-EF85-C878-1DCB2474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275" y="215046"/>
            <a:ext cx="2338875" cy="233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F0AE54-57D1-C481-C2DA-4C3AEF414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56" y="2610397"/>
            <a:ext cx="2338875" cy="233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9C62E-E474-DABC-D06F-79E7D0CEE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862" y="2610397"/>
            <a:ext cx="2338875" cy="233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67C0C-C7F2-B71C-540C-54B856A86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069" y="2610396"/>
            <a:ext cx="2338875" cy="2338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26E8-CB4F-495A-8372-B2C7E7112C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275" y="2610397"/>
            <a:ext cx="2338875" cy="233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042C3F-0390-6A7D-F721-63873E68B0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658" y="5005749"/>
            <a:ext cx="2338875" cy="2338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44FE3-7821-FE95-E9D5-E8437CF59D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63" y="5005748"/>
            <a:ext cx="2338875" cy="2338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3A8A5E-1F36-2EBE-182F-836170144E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069" y="5005748"/>
            <a:ext cx="2338875" cy="2338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7AA73C-C764-7DC4-6D29-CAC9D4CF45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276" y="5005748"/>
            <a:ext cx="2338875" cy="23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28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5CFE55-2838-DB7D-0851-43B13688A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58" y="215046"/>
            <a:ext cx="2338875" cy="2338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436A22-E6CF-426F-4174-CCFAA3DF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63" y="215045"/>
            <a:ext cx="2338875" cy="2338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995B6-12F2-9F2E-AD86-F62C9F10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071" y="215045"/>
            <a:ext cx="2338875" cy="233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7DE289-C609-471F-7B9E-5CC3CB36A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276" y="215046"/>
            <a:ext cx="2338875" cy="233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727D85-6D01-A81D-33B9-6871ACFDA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57" y="2610398"/>
            <a:ext cx="2338875" cy="233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0B619A-F213-19BD-C31F-8E51C15D2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864" y="2610399"/>
            <a:ext cx="2338875" cy="233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824C5D-5577-FA56-A390-3AAF77C24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067" y="2610399"/>
            <a:ext cx="2338875" cy="2338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577111-BB6B-27A5-A241-5186C3D2C7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277" y="2610398"/>
            <a:ext cx="2338875" cy="233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7E9442-8699-DAB8-EB89-27B083E85D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658" y="5005749"/>
            <a:ext cx="2338875" cy="2338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E16981-F566-1F74-40FD-0FA43579C7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64" y="5005748"/>
            <a:ext cx="2338875" cy="2338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83B2E8-D81A-6FE6-04C0-224B999CE0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070" y="5005749"/>
            <a:ext cx="2338875" cy="23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27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EDDD5517-8843-F7A4-75D0-32C805D4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18890"/>
            <a:ext cx="7415603" cy="2338873"/>
          </a:xfrm>
          <a:prstGeom prst="rect">
            <a:avLst/>
          </a:prstGeom>
        </p:spPr>
      </p:pic>
      <p:pic>
        <p:nvPicPr>
          <p:cNvPr id="5" name="Picture 4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DE731A70-6FE7-5D97-738B-680EE4150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610396"/>
            <a:ext cx="7415603" cy="2338873"/>
          </a:xfrm>
          <a:prstGeom prst="rect">
            <a:avLst/>
          </a:prstGeom>
        </p:spPr>
      </p:pic>
      <p:pic>
        <p:nvPicPr>
          <p:cNvPr id="6" name="Picture 5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6A118057-5671-931E-2B5A-CB1811A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5001902"/>
            <a:ext cx="7415603" cy="2338873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012F5BDA-CBB3-24F4-74E1-73B4345E6497}"/>
              </a:ext>
            </a:extLst>
          </p:cNvPr>
          <p:cNvSpPr txBox="1"/>
          <p:nvPr/>
        </p:nvSpPr>
        <p:spPr>
          <a:xfrm>
            <a:off x="1638098" y="834330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comprehension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F13D9D5-91B1-05F0-1EA6-203E3A97171F}"/>
              </a:ext>
            </a:extLst>
          </p:cNvPr>
          <p:cNvSpPr txBox="1"/>
          <p:nvPr/>
        </p:nvSpPr>
        <p:spPr>
          <a:xfrm>
            <a:off x="2585925" y="3225838"/>
            <a:ext cx="5519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literacy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41B6190-9DC0-D264-19EA-66C11F51C217}"/>
              </a:ext>
            </a:extLst>
          </p:cNvPr>
          <p:cNvSpPr txBox="1"/>
          <p:nvPr/>
        </p:nvSpPr>
        <p:spPr>
          <a:xfrm>
            <a:off x="2585925" y="5617348"/>
            <a:ext cx="5519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spelling</a:t>
            </a:r>
          </a:p>
        </p:txBody>
      </p:sp>
    </p:spTree>
    <p:extLst>
      <p:ext uri="{BB962C8B-B14F-4D97-AF65-F5344CB8AC3E}">
        <p14:creationId xmlns:p14="http://schemas.microsoft.com/office/powerpoint/2010/main" val="155693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D1C1E-2184-9ACC-5550-FD9AC89AA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95D69EAF-2D27-4757-62D4-B568D7607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18890"/>
            <a:ext cx="7415603" cy="2338873"/>
          </a:xfrm>
          <a:prstGeom prst="rect">
            <a:avLst/>
          </a:prstGeom>
        </p:spPr>
      </p:pic>
      <p:pic>
        <p:nvPicPr>
          <p:cNvPr id="4" name="Picture 3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726D3919-42EF-1636-C835-E170E36DB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610396"/>
            <a:ext cx="7415603" cy="2338873"/>
          </a:xfrm>
          <a:prstGeom prst="rect">
            <a:avLst/>
          </a:prstGeom>
        </p:spPr>
      </p:pic>
      <p:pic>
        <p:nvPicPr>
          <p:cNvPr id="5" name="Picture 4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DF8EE405-B3C0-42F0-B2D4-1D7C3D933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5001902"/>
            <a:ext cx="7415603" cy="2338873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2D2FE12E-CB2B-71E9-63DC-6278323CB6A2}"/>
              </a:ext>
            </a:extLst>
          </p:cNvPr>
          <p:cNvSpPr txBox="1"/>
          <p:nvPr/>
        </p:nvSpPr>
        <p:spPr>
          <a:xfrm>
            <a:off x="2585925" y="834330"/>
            <a:ext cx="5519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phonics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909CE1D-8934-049C-A848-80679265CA12}"/>
              </a:ext>
            </a:extLst>
          </p:cNvPr>
          <p:cNvSpPr txBox="1"/>
          <p:nvPr/>
        </p:nvSpPr>
        <p:spPr>
          <a:xfrm>
            <a:off x="2585925" y="3225838"/>
            <a:ext cx="5519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library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1C07DCB-AB30-33B4-DEAD-B9109BA0B88F}"/>
              </a:ext>
            </a:extLst>
          </p:cNvPr>
          <p:cNvSpPr txBox="1"/>
          <p:nvPr/>
        </p:nvSpPr>
        <p:spPr>
          <a:xfrm>
            <a:off x="2585925" y="5617348"/>
            <a:ext cx="5519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rotations</a:t>
            </a:r>
          </a:p>
        </p:txBody>
      </p:sp>
    </p:spTree>
    <p:extLst>
      <p:ext uri="{BB962C8B-B14F-4D97-AF65-F5344CB8AC3E}">
        <p14:creationId xmlns:p14="http://schemas.microsoft.com/office/powerpoint/2010/main" val="2518820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EC4A2-7E12-2107-B655-205196806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2BCE579C-8C65-A8F1-AE15-37C63DD4F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18890"/>
            <a:ext cx="7415603" cy="2338873"/>
          </a:xfrm>
          <a:prstGeom prst="rect">
            <a:avLst/>
          </a:prstGeom>
        </p:spPr>
      </p:pic>
      <p:pic>
        <p:nvPicPr>
          <p:cNvPr id="4" name="Picture 3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FD6D2C5D-D5A7-719A-F71E-7EAEF2887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610396"/>
            <a:ext cx="7415603" cy="2338873"/>
          </a:xfrm>
          <a:prstGeom prst="rect">
            <a:avLst/>
          </a:prstGeom>
        </p:spPr>
      </p:pic>
      <p:pic>
        <p:nvPicPr>
          <p:cNvPr id="5" name="Picture 4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53E6C88C-9473-6CEB-98DC-1195904B4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5001902"/>
            <a:ext cx="7415603" cy="2338873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4562FB8-31FB-682D-908C-35B7AAEFE7FF}"/>
              </a:ext>
            </a:extLst>
          </p:cNvPr>
          <p:cNvSpPr txBox="1"/>
          <p:nvPr/>
        </p:nvSpPr>
        <p:spPr>
          <a:xfrm>
            <a:off x="2585925" y="834330"/>
            <a:ext cx="5519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reading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405F234-3805-713C-65F9-A8DAA58840AA}"/>
              </a:ext>
            </a:extLst>
          </p:cNvPr>
          <p:cNvSpPr txBox="1"/>
          <p:nvPr/>
        </p:nvSpPr>
        <p:spPr>
          <a:xfrm>
            <a:off x="1638098" y="322583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mathematics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493E59C-64E0-A10E-C432-95B2B7311B4E}"/>
              </a:ext>
            </a:extLst>
          </p:cNvPr>
          <p:cNvSpPr txBox="1"/>
          <p:nvPr/>
        </p:nvSpPr>
        <p:spPr>
          <a:xfrm>
            <a:off x="1638098" y="561734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investigations</a:t>
            </a:r>
          </a:p>
        </p:txBody>
      </p:sp>
    </p:spTree>
    <p:extLst>
      <p:ext uri="{BB962C8B-B14F-4D97-AF65-F5344CB8AC3E}">
        <p14:creationId xmlns:p14="http://schemas.microsoft.com/office/powerpoint/2010/main" val="1178468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48F91-84D6-B428-F1C1-21CEB54A7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1C51F291-6A1B-F2C7-9C52-CE8D693B5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18890"/>
            <a:ext cx="7415603" cy="2338873"/>
          </a:xfrm>
          <a:prstGeom prst="rect">
            <a:avLst/>
          </a:prstGeom>
        </p:spPr>
      </p:pic>
      <p:pic>
        <p:nvPicPr>
          <p:cNvPr id="4" name="Picture 3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AFCB68F0-9802-AFF8-1962-1AE8EAA9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610396"/>
            <a:ext cx="7415603" cy="2338873"/>
          </a:xfrm>
          <a:prstGeom prst="rect">
            <a:avLst/>
          </a:prstGeom>
        </p:spPr>
      </p:pic>
      <p:pic>
        <p:nvPicPr>
          <p:cNvPr id="5" name="Picture 4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C7B7D326-18D2-FB9B-CF8D-F5064EECC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5001902"/>
            <a:ext cx="7415603" cy="2338873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27A280B-8033-823F-EC82-0FD1C68EB894}"/>
              </a:ext>
            </a:extLst>
          </p:cNvPr>
          <p:cNvSpPr txBox="1"/>
          <p:nvPr/>
        </p:nvSpPr>
        <p:spPr>
          <a:xfrm>
            <a:off x="1638098" y="834330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measurement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2AA2D7C-DBB7-03C3-9F07-9706329C6BAE}"/>
              </a:ext>
            </a:extLst>
          </p:cNvPr>
          <p:cNvSpPr txBox="1"/>
          <p:nvPr/>
        </p:nvSpPr>
        <p:spPr>
          <a:xfrm>
            <a:off x="1638098" y="322583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religion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6D5868-EC18-6F04-F8F0-673F1E2A656E}"/>
              </a:ext>
            </a:extLst>
          </p:cNvPr>
          <p:cNvSpPr txBox="1"/>
          <p:nvPr/>
        </p:nvSpPr>
        <p:spPr>
          <a:xfrm>
            <a:off x="1638098" y="561734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503445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7F78F-1DF6-05E5-F241-1F150C6B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E642AF48-94EE-BF7F-5B07-46A32441C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18890"/>
            <a:ext cx="7415603" cy="2338873"/>
          </a:xfrm>
          <a:prstGeom prst="rect">
            <a:avLst/>
          </a:prstGeom>
        </p:spPr>
      </p:pic>
      <p:pic>
        <p:nvPicPr>
          <p:cNvPr id="4" name="Picture 3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4DB69EC9-5CEE-01CB-DDB6-50F3B3C77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610396"/>
            <a:ext cx="7415603" cy="2338873"/>
          </a:xfrm>
          <a:prstGeom prst="rect">
            <a:avLst/>
          </a:prstGeom>
        </p:spPr>
      </p:pic>
      <p:pic>
        <p:nvPicPr>
          <p:cNvPr id="5" name="Picture 4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9ABBD9B3-85C3-B41D-DB92-505E83F1A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5001902"/>
            <a:ext cx="7415603" cy="2338873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D2322F3F-D197-AECD-93BA-0312DCD577F9}"/>
              </a:ext>
            </a:extLst>
          </p:cNvPr>
          <p:cNvSpPr txBox="1"/>
          <p:nvPr/>
        </p:nvSpPr>
        <p:spPr>
          <a:xfrm>
            <a:off x="1638098" y="834330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technology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FD7082E-7164-E854-D650-B3ECACC7516B}"/>
              </a:ext>
            </a:extLst>
          </p:cNvPr>
          <p:cNvSpPr txBox="1"/>
          <p:nvPr/>
        </p:nvSpPr>
        <p:spPr>
          <a:xfrm>
            <a:off x="1638098" y="322583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music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4D03C1F-EB0F-CB68-133A-1DE9A5B21AB3}"/>
              </a:ext>
            </a:extLst>
          </p:cNvPr>
          <p:cNvSpPr txBox="1"/>
          <p:nvPr/>
        </p:nvSpPr>
        <p:spPr>
          <a:xfrm>
            <a:off x="1638098" y="561734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drama</a:t>
            </a:r>
          </a:p>
        </p:txBody>
      </p:sp>
    </p:spTree>
    <p:extLst>
      <p:ext uri="{BB962C8B-B14F-4D97-AF65-F5344CB8AC3E}">
        <p14:creationId xmlns:p14="http://schemas.microsoft.com/office/powerpoint/2010/main" val="1625865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9D376-FC2F-2C1B-75D3-DD00136A2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5F8B22D9-D0D0-8F67-98DD-594509142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18890"/>
            <a:ext cx="7415603" cy="2338873"/>
          </a:xfrm>
          <a:prstGeom prst="rect">
            <a:avLst/>
          </a:prstGeom>
        </p:spPr>
      </p:pic>
      <p:pic>
        <p:nvPicPr>
          <p:cNvPr id="4" name="Picture 3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8A94F442-8936-3630-716C-3D919E97F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610396"/>
            <a:ext cx="7415603" cy="2338873"/>
          </a:xfrm>
          <a:prstGeom prst="rect">
            <a:avLst/>
          </a:prstGeom>
        </p:spPr>
      </p:pic>
      <p:pic>
        <p:nvPicPr>
          <p:cNvPr id="5" name="Picture 4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E7239546-BDC7-CE25-0252-A61CD30AB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5001902"/>
            <a:ext cx="7415603" cy="2338873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E79B496D-4857-C770-8FF8-749275A4C8EA}"/>
              </a:ext>
            </a:extLst>
          </p:cNvPr>
          <p:cNvSpPr txBox="1"/>
          <p:nvPr/>
        </p:nvSpPr>
        <p:spPr>
          <a:xfrm>
            <a:off x="1638098" y="834330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dance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81DF728-8741-E8B6-09A6-9AB15CAD8213}"/>
              </a:ext>
            </a:extLst>
          </p:cNvPr>
          <p:cNvSpPr txBox="1"/>
          <p:nvPr/>
        </p:nvSpPr>
        <p:spPr>
          <a:xfrm>
            <a:off x="1638098" y="322583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creative arts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76393F0-859E-4E94-ECA3-8EC518F8B3DD}"/>
              </a:ext>
            </a:extLst>
          </p:cNvPr>
          <p:cNvSpPr txBox="1"/>
          <p:nvPr/>
        </p:nvSpPr>
        <p:spPr>
          <a:xfrm>
            <a:off x="1638098" y="561734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buddy time</a:t>
            </a:r>
          </a:p>
        </p:txBody>
      </p:sp>
    </p:spTree>
    <p:extLst>
      <p:ext uri="{BB962C8B-B14F-4D97-AF65-F5344CB8AC3E}">
        <p14:creationId xmlns:p14="http://schemas.microsoft.com/office/powerpoint/2010/main" val="2434304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38C46-3500-9302-1B7A-B8F9D8B0C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4FCECAD0-9840-EC84-FC0E-A19D37DC7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18890"/>
            <a:ext cx="7415603" cy="2338873"/>
          </a:xfrm>
          <a:prstGeom prst="rect">
            <a:avLst/>
          </a:prstGeom>
        </p:spPr>
      </p:pic>
      <p:pic>
        <p:nvPicPr>
          <p:cNvPr id="4" name="Picture 3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FA7C99AA-8899-2786-CBBE-081A40D4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2610396"/>
            <a:ext cx="7415603" cy="2338873"/>
          </a:xfrm>
          <a:prstGeom prst="rect">
            <a:avLst/>
          </a:prstGeom>
        </p:spPr>
      </p:pic>
      <p:pic>
        <p:nvPicPr>
          <p:cNvPr id="5" name="Picture 4" descr="A green and white rectangle frame&#10;&#10;AI-generated content may be incorrect.">
            <a:extLst>
              <a:ext uri="{FF2B5EF4-FFF2-40B4-BE49-F238E27FC236}">
                <a16:creationId xmlns:a16="http://schemas.microsoft.com/office/drawing/2014/main" id="{A631146F-886B-F172-B18B-A5897CB99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5" y="5001902"/>
            <a:ext cx="7415603" cy="2338873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91A97831-4647-7107-A39C-325942D3C7CA}"/>
              </a:ext>
            </a:extLst>
          </p:cNvPr>
          <p:cNvSpPr txBox="1"/>
          <p:nvPr/>
        </p:nvSpPr>
        <p:spPr>
          <a:xfrm>
            <a:off x="1638098" y="834330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history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E613FB8-8CFB-0364-C382-FDB950A96A24}"/>
              </a:ext>
            </a:extLst>
          </p:cNvPr>
          <p:cNvSpPr txBox="1"/>
          <p:nvPr/>
        </p:nvSpPr>
        <p:spPr>
          <a:xfrm>
            <a:off x="1638098" y="322583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geography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BB2CBFC-FAE4-2CD7-B53F-443CAAE661DA}"/>
              </a:ext>
            </a:extLst>
          </p:cNvPr>
          <p:cNvSpPr txBox="1"/>
          <p:nvPr/>
        </p:nvSpPr>
        <p:spPr>
          <a:xfrm>
            <a:off x="1638098" y="5617348"/>
            <a:ext cx="741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ceanwide QLt" panose="020B0004020203020204" pitchFamily="34" charset="0"/>
              </a:rPr>
              <a:t>PDHPE</a:t>
            </a:r>
          </a:p>
        </p:txBody>
      </p:sp>
    </p:spTree>
    <p:extLst>
      <p:ext uri="{BB962C8B-B14F-4D97-AF65-F5344CB8AC3E}">
        <p14:creationId xmlns:p14="http://schemas.microsoft.com/office/powerpoint/2010/main" val="2522569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42</Words>
  <Application>Microsoft Macintosh PowerPoint</Application>
  <PresentationFormat>Custom</PresentationFormat>
  <Paragraphs>39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Oceanwide QLt</vt:lpstr>
      <vt:lpstr>Arial</vt:lpstr>
      <vt:lpstr>Aptos Display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Weston</dc:creator>
  <cp:lastModifiedBy>Sarah Weston</cp:lastModifiedBy>
  <cp:revision>5</cp:revision>
  <dcterms:created xsi:type="dcterms:W3CDTF">2025-12-19T05:51:40Z</dcterms:created>
  <dcterms:modified xsi:type="dcterms:W3CDTF">2025-12-23T06:04:13Z</dcterms:modified>
</cp:coreProperties>
</file>