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sldIdLst>
    <p:sldId id="257" r:id="rId2"/>
    <p:sldId id="262" r:id="rId3"/>
    <p:sldId id="261" r:id="rId4"/>
    <p:sldId id="260" r:id="rId5"/>
    <p:sldId id="258" r:id="rId6"/>
  </p:sldIdLst>
  <p:sldSz cx="10691813" cy="7559675"/>
  <p:notesSz cx="6858000" cy="9144000"/>
  <p:embeddedFontLst>
    <p:embeddedFont>
      <p:font typeface="Oceanwide QLt" panose="020B0004020203020204" pitchFamily="34" charset="0"/>
      <p:regular r:id="rId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9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8"/>
  </p:normalViewPr>
  <p:slideViewPr>
    <p:cSldViewPr snapToGrid="0">
      <p:cViewPr>
        <p:scale>
          <a:sx n="83" d="100"/>
          <a:sy n="83" d="100"/>
        </p:scale>
        <p:origin x="2624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41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27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83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954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82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82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82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05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08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490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97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8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38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89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1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5098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object with a wooden board and green grass&#10;&#10;AI-generated content may be incorrect.">
            <a:extLst>
              <a:ext uri="{FF2B5EF4-FFF2-40B4-BE49-F238E27FC236}">
                <a16:creationId xmlns:a16="http://schemas.microsoft.com/office/drawing/2014/main" id="{997ABE3D-5BAD-A1D1-B97C-023ADD67C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406" y="440712"/>
            <a:ext cx="6477000" cy="2159000"/>
          </a:xfrm>
          <a:prstGeom prst="rect">
            <a:avLst/>
          </a:prstGeom>
        </p:spPr>
      </p:pic>
      <p:pic>
        <p:nvPicPr>
          <p:cNvPr id="3" name="Picture 2" descr="A cartoon of a name tag&#10;&#10;AI-generated content may be incorrect.">
            <a:extLst>
              <a:ext uri="{FF2B5EF4-FFF2-40B4-BE49-F238E27FC236}">
                <a16:creationId xmlns:a16="http://schemas.microsoft.com/office/drawing/2014/main" id="{38FC5BB8-30FC-5CEF-5F89-B3C9C374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406" y="2700337"/>
            <a:ext cx="6477000" cy="2159000"/>
          </a:xfrm>
          <a:prstGeom prst="rect">
            <a:avLst/>
          </a:prstGeom>
        </p:spPr>
      </p:pic>
      <p:pic>
        <p:nvPicPr>
          <p:cNvPr id="4" name="Picture 3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338D291E-4AAB-62B1-4859-59FA6E4AC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7406" y="4959962"/>
            <a:ext cx="6477000" cy="215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BC6EA8-C6F4-4AB9-25AF-804D1A00D47D}"/>
              </a:ext>
            </a:extLst>
          </p:cNvPr>
          <p:cNvSpPr txBox="1"/>
          <p:nvPr/>
        </p:nvSpPr>
        <p:spPr>
          <a:xfrm>
            <a:off x="2696308" y="1207477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Oceanwide QLt" panose="020B0004020203020204" pitchFamily="34" charset="0"/>
              </a:rPr>
              <a:t>Name</a:t>
            </a:r>
            <a:endParaRPr lang="en-US" dirty="0">
              <a:latin typeface="Oceanwide QLt" panose="020B00040202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D3C1EC-9815-505E-BFC8-68C6017A9334}"/>
              </a:ext>
            </a:extLst>
          </p:cNvPr>
          <p:cNvSpPr txBox="1"/>
          <p:nvPr/>
        </p:nvSpPr>
        <p:spPr>
          <a:xfrm>
            <a:off x="2107406" y="469267"/>
            <a:ext cx="46876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Aa Bb Cc Dd Ee Ff Gg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Hh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Ii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Jj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Kk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Ll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Mm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Nn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Oo Pp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Qq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Rr Ss Tt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Uu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Vv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Ww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Xx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Yy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Zz</a:t>
            </a:r>
            <a:endParaRPr lang="en-US" sz="900" dirty="0">
              <a:solidFill>
                <a:srgbClr val="FFF9EF"/>
              </a:solidFill>
              <a:latin typeface="Oceanwide QLt" panose="020B00040202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0A5927-F65F-6006-3EC2-96A61CFED9D1}"/>
              </a:ext>
            </a:extLst>
          </p:cNvPr>
          <p:cNvSpPr txBox="1"/>
          <p:nvPr/>
        </p:nvSpPr>
        <p:spPr>
          <a:xfrm>
            <a:off x="2495781" y="2157813"/>
            <a:ext cx="389518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solidFill>
                  <a:srgbClr val="FFF9EF"/>
                </a:solidFill>
                <a:latin typeface="Oceanwide QLt" panose="020B0004020203020204" pitchFamily="34" charset="0"/>
              </a:rPr>
              <a:t>0 1 2 3 4 5 6 7 8 9 10 11 12 13 14 15 16 17 18 19 20 21 22 23 24 25 26 27 28 29 30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7B47C4-85FD-A0D8-5532-691E617C72C7}"/>
              </a:ext>
            </a:extLst>
          </p:cNvPr>
          <p:cNvSpPr txBox="1"/>
          <p:nvPr/>
        </p:nvSpPr>
        <p:spPr>
          <a:xfrm>
            <a:off x="2696308" y="3467102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Oceanwide QLt" panose="020B0004020203020204" pitchFamily="34" charset="0"/>
              </a:rPr>
              <a:t>Name</a:t>
            </a:r>
            <a:endParaRPr lang="en-US" dirty="0">
              <a:latin typeface="Oceanwide QLt" panose="020B00040202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433708-A22F-CBBC-1155-F6364C6F01DB}"/>
              </a:ext>
            </a:extLst>
          </p:cNvPr>
          <p:cNvSpPr txBox="1"/>
          <p:nvPr/>
        </p:nvSpPr>
        <p:spPr>
          <a:xfrm>
            <a:off x="2107406" y="2728892"/>
            <a:ext cx="46876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Aa Bb Cc Dd Ee Ff Gg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Hh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Ii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Jj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Kk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Ll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Mm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Nn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Oo Pp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Qq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Rr Ss Tt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Uu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Vv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Ww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Xx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Yy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Zz</a:t>
            </a:r>
            <a:endParaRPr lang="en-US" sz="900" dirty="0">
              <a:solidFill>
                <a:srgbClr val="FFF9EF"/>
              </a:solidFill>
              <a:latin typeface="Oceanwide QLt" panose="020B0004020203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015DC6-9B28-0F0C-8AAD-958F1414BE93}"/>
              </a:ext>
            </a:extLst>
          </p:cNvPr>
          <p:cNvSpPr txBox="1"/>
          <p:nvPr/>
        </p:nvSpPr>
        <p:spPr>
          <a:xfrm>
            <a:off x="2495781" y="4417438"/>
            <a:ext cx="389518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solidFill>
                  <a:srgbClr val="FFF9EF"/>
                </a:solidFill>
                <a:latin typeface="Oceanwide QLt" panose="020B0004020203020204" pitchFamily="34" charset="0"/>
              </a:rPr>
              <a:t>0 1 2 3 4 5 6 7 8 9 10 11 12 13 14 15 16 17 18 19 20 21 22 23 24 25 26 27 28 29 30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29EB75-D7B8-9597-2CC4-C6E9EFA83C22}"/>
              </a:ext>
            </a:extLst>
          </p:cNvPr>
          <p:cNvSpPr txBox="1"/>
          <p:nvPr/>
        </p:nvSpPr>
        <p:spPr>
          <a:xfrm>
            <a:off x="2696308" y="5726727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Oceanwide QLt" panose="020B0004020203020204" pitchFamily="34" charset="0"/>
              </a:rPr>
              <a:t>Name</a:t>
            </a:r>
            <a:endParaRPr lang="en-US" dirty="0">
              <a:latin typeface="Oceanwide QLt" panose="020B0004020203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65BA18-6DD6-3CBD-B52F-F797DB2BC3BC}"/>
              </a:ext>
            </a:extLst>
          </p:cNvPr>
          <p:cNvSpPr txBox="1"/>
          <p:nvPr/>
        </p:nvSpPr>
        <p:spPr>
          <a:xfrm>
            <a:off x="2107406" y="4988517"/>
            <a:ext cx="46876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Aa Bb Cc Dd Ee Ff Gg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Hh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Ii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Jj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Kk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Ll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Mm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Nn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Oo Pp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Qq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Rr Ss Tt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Uu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Vv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Ww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Xx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Yy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Zz</a:t>
            </a:r>
            <a:endParaRPr lang="en-US" sz="900" dirty="0">
              <a:solidFill>
                <a:srgbClr val="FFF9EF"/>
              </a:solidFill>
              <a:latin typeface="Oceanwide QLt" panose="020B0004020203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5F64B3-00C2-24F6-0F49-D1D3325223F1}"/>
              </a:ext>
            </a:extLst>
          </p:cNvPr>
          <p:cNvSpPr txBox="1"/>
          <p:nvPr/>
        </p:nvSpPr>
        <p:spPr>
          <a:xfrm>
            <a:off x="2495781" y="6677063"/>
            <a:ext cx="389518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solidFill>
                  <a:srgbClr val="FFF9EF"/>
                </a:solidFill>
                <a:latin typeface="Oceanwide QLt" panose="020B0004020203020204" pitchFamily="34" charset="0"/>
              </a:rPr>
              <a:t>0 1 2 3 4 5 6 7 8 9 10 11 12 13 14 15 16 17 18 19 20 21 22 23 24 25 26 27 28 29 30</a:t>
            </a:r>
          </a:p>
        </p:txBody>
      </p:sp>
    </p:spTree>
    <p:extLst>
      <p:ext uri="{BB962C8B-B14F-4D97-AF65-F5344CB8AC3E}">
        <p14:creationId xmlns:p14="http://schemas.microsoft.com/office/powerpoint/2010/main" val="2962616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een and white rectangular object with a wooden frame&#10;&#10;AI-generated content may be incorrect.">
            <a:extLst>
              <a:ext uri="{FF2B5EF4-FFF2-40B4-BE49-F238E27FC236}">
                <a16:creationId xmlns:a16="http://schemas.microsoft.com/office/drawing/2014/main" id="{F84A303C-9EA5-635F-3FDB-D7F870278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406" y="440712"/>
            <a:ext cx="6477000" cy="2159000"/>
          </a:xfrm>
          <a:prstGeom prst="rect">
            <a:avLst/>
          </a:prstGeom>
        </p:spPr>
      </p:pic>
      <p:pic>
        <p:nvPicPr>
          <p:cNvPr id="15" name="Picture 14" descr="A green and white rectangular frame with a wooden plank and text&#10;&#10;AI-generated content may be incorrect.">
            <a:extLst>
              <a:ext uri="{FF2B5EF4-FFF2-40B4-BE49-F238E27FC236}">
                <a16:creationId xmlns:a16="http://schemas.microsoft.com/office/drawing/2014/main" id="{787BC6DD-A9A0-8696-D8F4-82025C828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406" y="2700337"/>
            <a:ext cx="6477000" cy="2159000"/>
          </a:xfrm>
          <a:prstGeom prst="rect">
            <a:avLst/>
          </a:prstGeom>
        </p:spPr>
      </p:pic>
      <p:pic>
        <p:nvPicPr>
          <p:cNvPr id="14" name="Picture 13" descr="A green and white rectangular object with a brown border&#10;&#10;AI-generated content may be incorrect.">
            <a:extLst>
              <a:ext uri="{FF2B5EF4-FFF2-40B4-BE49-F238E27FC236}">
                <a16:creationId xmlns:a16="http://schemas.microsoft.com/office/drawing/2014/main" id="{6547671B-25B3-8401-A4D3-79D965E40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7406" y="4959962"/>
            <a:ext cx="6477000" cy="2159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40050DF-6FA6-7A71-464C-8E5DBA612E7B}"/>
              </a:ext>
            </a:extLst>
          </p:cNvPr>
          <p:cNvSpPr txBox="1"/>
          <p:nvPr/>
        </p:nvSpPr>
        <p:spPr>
          <a:xfrm>
            <a:off x="2696308" y="1207477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Oceanwide QLt" panose="020B0004020203020204" pitchFamily="34" charset="0"/>
              </a:rPr>
              <a:t>Name</a:t>
            </a:r>
            <a:endParaRPr lang="en-US" dirty="0">
              <a:latin typeface="Oceanwide QLt" panose="020B0004020203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0539B5-FBDF-31B6-62FF-B5FB5CDE45CF}"/>
              </a:ext>
            </a:extLst>
          </p:cNvPr>
          <p:cNvSpPr txBox="1"/>
          <p:nvPr/>
        </p:nvSpPr>
        <p:spPr>
          <a:xfrm>
            <a:off x="2107406" y="469267"/>
            <a:ext cx="46876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Aa Bb Cc Dd Ee Ff Gg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Hh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Ii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Jj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Kk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Ll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Mm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Nn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Oo Pp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Qq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Rr Ss Tt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Uu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Vv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Ww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Xx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Yy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Zz</a:t>
            </a:r>
            <a:endParaRPr lang="en-US" sz="900" dirty="0">
              <a:solidFill>
                <a:srgbClr val="FFF9EF"/>
              </a:solidFill>
              <a:latin typeface="Oceanwide QLt" panose="020B00040202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865992-8C95-D424-50EB-2CA2F46FC44D}"/>
              </a:ext>
            </a:extLst>
          </p:cNvPr>
          <p:cNvSpPr txBox="1"/>
          <p:nvPr/>
        </p:nvSpPr>
        <p:spPr>
          <a:xfrm>
            <a:off x="2495781" y="2157813"/>
            <a:ext cx="389518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solidFill>
                  <a:srgbClr val="FFF9EF"/>
                </a:solidFill>
                <a:latin typeface="Oceanwide QLt" panose="020B0004020203020204" pitchFamily="34" charset="0"/>
              </a:rPr>
              <a:t>0 1 2 3 4 5 6 7 8 9 10 11 12 13 14 15 16 17 18 19 20 21 22 23 24 25 26 27 28 29 30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7FB6D5-8A33-C757-C284-537B96441E44}"/>
              </a:ext>
            </a:extLst>
          </p:cNvPr>
          <p:cNvSpPr txBox="1"/>
          <p:nvPr/>
        </p:nvSpPr>
        <p:spPr>
          <a:xfrm>
            <a:off x="2696308" y="3467102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Oceanwide QLt" panose="020B0004020203020204" pitchFamily="34" charset="0"/>
              </a:rPr>
              <a:t>Name</a:t>
            </a:r>
            <a:endParaRPr lang="en-US" dirty="0">
              <a:latin typeface="Oceanwide QLt" panose="020B00040202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E894B8-51E1-D457-62F9-950484E70D69}"/>
              </a:ext>
            </a:extLst>
          </p:cNvPr>
          <p:cNvSpPr txBox="1"/>
          <p:nvPr/>
        </p:nvSpPr>
        <p:spPr>
          <a:xfrm>
            <a:off x="2107406" y="2728892"/>
            <a:ext cx="46876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Aa Bb Cc Dd Ee Ff Gg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Hh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Ii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Jj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Kk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Ll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Mm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Nn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Oo Pp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Qq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Rr Ss Tt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Uu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Vv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Ww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Xx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Yy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Zz</a:t>
            </a:r>
            <a:endParaRPr lang="en-US" sz="900" dirty="0">
              <a:solidFill>
                <a:srgbClr val="FFF9EF"/>
              </a:solidFill>
              <a:latin typeface="Oceanwide QLt" panose="020B0004020203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C7C159-97B9-D4C5-5613-92A4F25F73FD}"/>
              </a:ext>
            </a:extLst>
          </p:cNvPr>
          <p:cNvSpPr txBox="1"/>
          <p:nvPr/>
        </p:nvSpPr>
        <p:spPr>
          <a:xfrm>
            <a:off x="2495781" y="4417438"/>
            <a:ext cx="389518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solidFill>
                  <a:srgbClr val="FFF9EF"/>
                </a:solidFill>
                <a:latin typeface="Oceanwide QLt" panose="020B0004020203020204" pitchFamily="34" charset="0"/>
              </a:rPr>
              <a:t>0 1 2 3 4 5 6 7 8 9 10 11 12 13 14 15 16 17 18 19 20 21 22 23 24 25 26 27 28 29 30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56A964-6280-D538-5485-F4DD523AC291}"/>
              </a:ext>
            </a:extLst>
          </p:cNvPr>
          <p:cNvSpPr txBox="1"/>
          <p:nvPr/>
        </p:nvSpPr>
        <p:spPr>
          <a:xfrm>
            <a:off x="2696308" y="5726727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Oceanwide QLt" panose="020B0004020203020204" pitchFamily="34" charset="0"/>
              </a:rPr>
              <a:t>Name</a:t>
            </a:r>
            <a:endParaRPr lang="en-US" dirty="0">
              <a:latin typeface="Oceanwide QLt" panose="020B0004020203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646EB6-ACFA-D3D2-05F0-BB81E75BA695}"/>
              </a:ext>
            </a:extLst>
          </p:cNvPr>
          <p:cNvSpPr txBox="1"/>
          <p:nvPr/>
        </p:nvSpPr>
        <p:spPr>
          <a:xfrm>
            <a:off x="2107406" y="4988517"/>
            <a:ext cx="46876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Aa Bb Cc Dd Ee Ff Gg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Hh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Ii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Jj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Kk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Ll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Mm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Nn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Oo Pp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Qq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Rr Ss Tt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Uu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Vv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Ww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Xx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Yy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Zz</a:t>
            </a:r>
            <a:endParaRPr lang="en-US" sz="900" dirty="0">
              <a:solidFill>
                <a:srgbClr val="FFF9EF"/>
              </a:solidFill>
              <a:latin typeface="Oceanwide QLt" panose="020B0004020203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F849FB-4FC7-950A-05C7-69CC9014F354}"/>
              </a:ext>
            </a:extLst>
          </p:cNvPr>
          <p:cNvSpPr txBox="1"/>
          <p:nvPr/>
        </p:nvSpPr>
        <p:spPr>
          <a:xfrm>
            <a:off x="2495781" y="6677063"/>
            <a:ext cx="389518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solidFill>
                  <a:srgbClr val="FFF9EF"/>
                </a:solidFill>
                <a:latin typeface="Oceanwide QLt" panose="020B0004020203020204" pitchFamily="34" charset="0"/>
              </a:rPr>
              <a:t>0 1 2 3 4 5 6 7 8 9 10 11 12 13 14 15 16 17 18 19 20 21 22 23 24 25 26 27 28 29 30</a:t>
            </a:r>
          </a:p>
        </p:txBody>
      </p:sp>
    </p:spTree>
    <p:extLst>
      <p:ext uri="{BB962C8B-B14F-4D97-AF65-F5344CB8AC3E}">
        <p14:creationId xmlns:p14="http://schemas.microsoft.com/office/powerpoint/2010/main" val="2899224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rectangular frame with a reindeer and a wooden frame&#10;&#10;AI-generated content may be incorrect.">
            <a:extLst>
              <a:ext uri="{FF2B5EF4-FFF2-40B4-BE49-F238E27FC236}">
                <a16:creationId xmlns:a16="http://schemas.microsoft.com/office/drawing/2014/main" id="{3A648F7B-09DE-DDB3-9B76-3934B0D52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406" y="2700337"/>
            <a:ext cx="6477000" cy="2159000"/>
          </a:xfrm>
          <a:prstGeom prst="rect">
            <a:avLst/>
          </a:prstGeom>
        </p:spPr>
      </p:pic>
      <p:pic>
        <p:nvPicPr>
          <p:cNvPr id="17" name="Picture 16" descr="A yellow background with a yellow border and a brown flower&#10;&#10;AI-generated content may be incorrect.">
            <a:extLst>
              <a:ext uri="{FF2B5EF4-FFF2-40B4-BE49-F238E27FC236}">
                <a16:creationId xmlns:a16="http://schemas.microsoft.com/office/drawing/2014/main" id="{7960C9D3-3F53-64F2-72A8-67CCEC49B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406" y="440713"/>
            <a:ext cx="6477000" cy="2159000"/>
          </a:xfrm>
          <a:prstGeom prst="rect">
            <a:avLst/>
          </a:prstGeom>
        </p:spPr>
      </p:pic>
      <p:pic>
        <p:nvPicPr>
          <p:cNvPr id="19" name="Picture 18" descr="A white rectangular object with a green leaf on it&#10;&#10;AI-generated content may be incorrect.">
            <a:extLst>
              <a:ext uri="{FF2B5EF4-FFF2-40B4-BE49-F238E27FC236}">
                <a16:creationId xmlns:a16="http://schemas.microsoft.com/office/drawing/2014/main" id="{DE82F646-FD45-70ED-B232-4D7E81AB2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7406" y="4959962"/>
            <a:ext cx="6477000" cy="2159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28A7AF1-7350-226E-E139-428C5FBE0161}"/>
              </a:ext>
            </a:extLst>
          </p:cNvPr>
          <p:cNvSpPr txBox="1"/>
          <p:nvPr/>
        </p:nvSpPr>
        <p:spPr>
          <a:xfrm>
            <a:off x="2696308" y="1207477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Oceanwide QLt" panose="020B0004020203020204" pitchFamily="34" charset="0"/>
              </a:rPr>
              <a:t>Name</a:t>
            </a:r>
            <a:endParaRPr lang="en-US" dirty="0">
              <a:latin typeface="Oceanwide QLt" panose="020B0004020203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E0406D2-069F-2A77-E63F-A16F56DF600A}"/>
              </a:ext>
            </a:extLst>
          </p:cNvPr>
          <p:cNvSpPr txBox="1"/>
          <p:nvPr/>
        </p:nvSpPr>
        <p:spPr>
          <a:xfrm>
            <a:off x="2107406" y="469267"/>
            <a:ext cx="46876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Aa Bb Cc Dd Ee Ff Gg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Hh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Ii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Jj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Kk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Ll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Mm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Nn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Oo Pp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Qq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Rr Ss Tt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Uu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Vv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Ww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Xx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Yy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Zz</a:t>
            </a:r>
            <a:endParaRPr lang="en-US" sz="900" dirty="0">
              <a:solidFill>
                <a:srgbClr val="FFF9EF"/>
              </a:solidFill>
              <a:latin typeface="Oceanwide QLt" panose="020B0004020203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1C14214-636E-51B0-A7BA-E8464A245877}"/>
              </a:ext>
            </a:extLst>
          </p:cNvPr>
          <p:cNvSpPr txBox="1"/>
          <p:nvPr/>
        </p:nvSpPr>
        <p:spPr>
          <a:xfrm>
            <a:off x="2495781" y="2157813"/>
            <a:ext cx="389518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solidFill>
                  <a:srgbClr val="FFF9EF"/>
                </a:solidFill>
                <a:latin typeface="Oceanwide QLt" panose="020B0004020203020204" pitchFamily="34" charset="0"/>
              </a:rPr>
              <a:t>0 1 2 3 4 5 6 7 8 9 10 11 12 13 14 15 16 17 18 19 20 21 22 23 24 25 26 27 28 29 30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2168E4B-910C-EDA1-7725-8C1135E8B1FF}"/>
              </a:ext>
            </a:extLst>
          </p:cNvPr>
          <p:cNvSpPr txBox="1"/>
          <p:nvPr/>
        </p:nvSpPr>
        <p:spPr>
          <a:xfrm>
            <a:off x="2696308" y="3467102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Oceanwide QLt" panose="020B0004020203020204" pitchFamily="34" charset="0"/>
              </a:rPr>
              <a:t>Name</a:t>
            </a:r>
            <a:endParaRPr lang="en-US" dirty="0">
              <a:latin typeface="Oceanwide QLt" panose="020B0004020203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394AF3-956F-27AC-5CAD-85D6852BC955}"/>
              </a:ext>
            </a:extLst>
          </p:cNvPr>
          <p:cNvSpPr txBox="1"/>
          <p:nvPr/>
        </p:nvSpPr>
        <p:spPr>
          <a:xfrm>
            <a:off x="2107406" y="2728892"/>
            <a:ext cx="46876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Aa Bb Cc Dd Ee Ff Gg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Hh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Ii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Jj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Kk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Ll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Mm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Nn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Oo Pp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Qq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Rr Ss Tt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Uu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Vv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Ww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Xx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Yy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Zz</a:t>
            </a:r>
            <a:endParaRPr lang="en-US" sz="900" dirty="0">
              <a:solidFill>
                <a:srgbClr val="FFF9EF"/>
              </a:solidFill>
              <a:latin typeface="Oceanwide QLt" panose="020B0004020203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F3A3BBE-2686-A0FE-B3A0-75484E290E38}"/>
              </a:ext>
            </a:extLst>
          </p:cNvPr>
          <p:cNvSpPr txBox="1"/>
          <p:nvPr/>
        </p:nvSpPr>
        <p:spPr>
          <a:xfrm>
            <a:off x="2495781" y="4417438"/>
            <a:ext cx="389518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solidFill>
                  <a:srgbClr val="FFF9EF"/>
                </a:solidFill>
                <a:latin typeface="Oceanwide QLt" panose="020B0004020203020204" pitchFamily="34" charset="0"/>
              </a:rPr>
              <a:t>0 1 2 3 4 5 6 7 8 9 10 11 12 13 14 15 16 17 18 19 20 21 22 23 24 25 26 27 28 29 30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1060E7F-6F08-ED23-478B-A1EA9A51EEF2}"/>
              </a:ext>
            </a:extLst>
          </p:cNvPr>
          <p:cNvSpPr txBox="1"/>
          <p:nvPr/>
        </p:nvSpPr>
        <p:spPr>
          <a:xfrm>
            <a:off x="2696308" y="5726727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Oceanwide QLt" panose="020B0004020203020204" pitchFamily="34" charset="0"/>
              </a:rPr>
              <a:t>Name</a:t>
            </a:r>
            <a:endParaRPr lang="en-US" dirty="0">
              <a:latin typeface="Oceanwide QLt" panose="020B0004020203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AA5E519-B607-FE16-1E2C-5315336BF146}"/>
              </a:ext>
            </a:extLst>
          </p:cNvPr>
          <p:cNvSpPr txBox="1"/>
          <p:nvPr/>
        </p:nvSpPr>
        <p:spPr>
          <a:xfrm>
            <a:off x="2107406" y="4988517"/>
            <a:ext cx="46876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Aa Bb Cc Dd Ee Ff Gg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Hh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Ii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Jj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Kk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Ll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Mm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Nn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Oo Pp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Qq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Rr Ss Tt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Uu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Vv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Ww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Xx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Yy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Zz</a:t>
            </a:r>
            <a:endParaRPr lang="en-US" sz="900" dirty="0">
              <a:solidFill>
                <a:srgbClr val="FFF9EF"/>
              </a:solidFill>
              <a:latin typeface="Oceanwide QLt" panose="020B0004020203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23B61F9-35DC-28D2-1F1A-68EF9737A7FD}"/>
              </a:ext>
            </a:extLst>
          </p:cNvPr>
          <p:cNvSpPr txBox="1"/>
          <p:nvPr/>
        </p:nvSpPr>
        <p:spPr>
          <a:xfrm>
            <a:off x="2495781" y="6677063"/>
            <a:ext cx="389518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solidFill>
                  <a:srgbClr val="FFF9EF"/>
                </a:solidFill>
                <a:latin typeface="Oceanwide QLt" panose="020B0004020203020204" pitchFamily="34" charset="0"/>
              </a:rPr>
              <a:t>0 1 2 3 4 5 6 7 8 9 10 11 12 13 14 15 16 17 18 19 20 21 22 23 24 25 26 27 28 29 30</a:t>
            </a:r>
          </a:p>
        </p:txBody>
      </p:sp>
    </p:spTree>
    <p:extLst>
      <p:ext uri="{BB962C8B-B14F-4D97-AF65-F5344CB8AC3E}">
        <p14:creationId xmlns:p14="http://schemas.microsoft.com/office/powerpoint/2010/main" val="1313447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white rectangular frame with a brown border and a brown plant&#10;&#10;AI-generated content may be incorrect.">
            <a:extLst>
              <a:ext uri="{FF2B5EF4-FFF2-40B4-BE49-F238E27FC236}">
                <a16:creationId xmlns:a16="http://schemas.microsoft.com/office/drawing/2014/main" id="{9DB0A010-96F8-0F2C-56EC-9AE5E6D79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406" y="440714"/>
            <a:ext cx="6477000" cy="2159000"/>
          </a:xfrm>
          <a:prstGeom prst="rect">
            <a:avLst/>
          </a:prstGeom>
        </p:spPr>
      </p:pic>
      <p:pic>
        <p:nvPicPr>
          <p:cNvPr id="25" name="Picture 24" descr="A white rectangular object with a brown border&#10;&#10;AI-generated content may be incorrect.">
            <a:extLst>
              <a:ext uri="{FF2B5EF4-FFF2-40B4-BE49-F238E27FC236}">
                <a16:creationId xmlns:a16="http://schemas.microsoft.com/office/drawing/2014/main" id="{74BDA9D7-D2FB-03D3-CA9D-911C5D4D5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406" y="4959961"/>
            <a:ext cx="6477000" cy="2159000"/>
          </a:xfrm>
          <a:prstGeom prst="rect">
            <a:avLst/>
          </a:prstGeom>
        </p:spPr>
      </p:pic>
      <p:pic>
        <p:nvPicPr>
          <p:cNvPr id="26" name="Picture 25" descr="A white rectangular object with a brown border&#10;&#10;AI-generated content may be incorrect.">
            <a:extLst>
              <a:ext uri="{FF2B5EF4-FFF2-40B4-BE49-F238E27FC236}">
                <a16:creationId xmlns:a16="http://schemas.microsoft.com/office/drawing/2014/main" id="{6BA4374B-16F4-5EBB-E0F2-BE0B2C934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7406" y="2700337"/>
            <a:ext cx="6477000" cy="2159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63F34F9-6BA5-89C0-D20D-172BA96060A1}"/>
              </a:ext>
            </a:extLst>
          </p:cNvPr>
          <p:cNvSpPr txBox="1"/>
          <p:nvPr/>
        </p:nvSpPr>
        <p:spPr>
          <a:xfrm>
            <a:off x="2696308" y="1207477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Oceanwide QLt" panose="020B0004020203020204" pitchFamily="34" charset="0"/>
              </a:rPr>
              <a:t>Name</a:t>
            </a:r>
            <a:endParaRPr lang="en-US" dirty="0">
              <a:latin typeface="Oceanwide QLt" panose="020B0004020203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73B9242-0B06-0C81-43F6-758DF355C077}"/>
              </a:ext>
            </a:extLst>
          </p:cNvPr>
          <p:cNvSpPr txBox="1"/>
          <p:nvPr/>
        </p:nvSpPr>
        <p:spPr>
          <a:xfrm>
            <a:off x="2107406" y="469267"/>
            <a:ext cx="46876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Aa Bb Cc Dd Ee Ff Gg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Hh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Ii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Jj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Kk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Ll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Mm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Nn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Oo Pp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Qq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Rr Ss Tt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Uu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Vv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Ww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Xx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Yy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Zz</a:t>
            </a:r>
            <a:endParaRPr lang="en-US" sz="900" dirty="0">
              <a:solidFill>
                <a:srgbClr val="FFF9EF"/>
              </a:solidFill>
              <a:latin typeface="Oceanwide QLt" panose="020B0004020203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C5BF48-D840-8C84-8936-AF841C419D5D}"/>
              </a:ext>
            </a:extLst>
          </p:cNvPr>
          <p:cNvSpPr txBox="1"/>
          <p:nvPr/>
        </p:nvSpPr>
        <p:spPr>
          <a:xfrm>
            <a:off x="2495781" y="2157813"/>
            <a:ext cx="389518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solidFill>
                  <a:srgbClr val="FFF9EF"/>
                </a:solidFill>
                <a:latin typeface="Oceanwide QLt" panose="020B0004020203020204" pitchFamily="34" charset="0"/>
              </a:rPr>
              <a:t>0 1 2 3 4 5 6 7 8 9 10 11 12 13 14 15 16 17 18 19 20 21 22 23 24 25 26 27 28 29 30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FFBDFF4-7FCE-2DF4-10C5-B506E533F6EB}"/>
              </a:ext>
            </a:extLst>
          </p:cNvPr>
          <p:cNvSpPr txBox="1"/>
          <p:nvPr/>
        </p:nvSpPr>
        <p:spPr>
          <a:xfrm>
            <a:off x="2696308" y="3467102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Oceanwide QLt" panose="020B0004020203020204" pitchFamily="34" charset="0"/>
              </a:rPr>
              <a:t>Name</a:t>
            </a:r>
            <a:endParaRPr lang="en-US" dirty="0">
              <a:latin typeface="Oceanwide QLt" panose="020B0004020203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484EFAC-EFDA-A264-ADD9-3D6F470ECB34}"/>
              </a:ext>
            </a:extLst>
          </p:cNvPr>
          <p:cNvSpPr txBox="1"/>
          <p:nvPr/>
        </p:nvSpPr>
        <p:spPr>
          <a:xfrm>
            <a:off x="2107406" y="2728892"/>
            <a:ext cx="46876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Aa Bb Cc Dd Ee Ff Gg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Hh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Ii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Jj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Kk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Ll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Mm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Nn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Oo Pp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Qq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Rr Ss Tt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Uu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Vv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Ww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Xx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Yy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Zz</a:t>
            </a:r>
            <a:endParaRPr lang="en-US" sz="900" dirty="0">
              <a:solidFill>
                <a:srgbClr val="FFF9EF"/>
              </a:solidFill>
              <a:latin typeface="Oceanwide QLt" panose="020B0004020203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137852B-FA83-1825-1F5A-704E222BA5BD}"/>
              </a:ext>
            </a:extLst>
          </p:cNvPr>
          <p:cNvSpPr txBox="1"/>
          <p:nvPr/>
        </p:nvSpPr>
        <p:spPr>
          <a:xfrm>
            <a:off x="2495781" y="4417438"/>
            <a:ext cx="389518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solidFill>
                  <a:srgbClr val="FFF9EF"/>
                </a:solidFill>
                <a:latin typeface="Oceanwide QLt" panose="020B0004020203020204" pitchFamily="34" charset="0"/>
              </a:rPr>
              <a:t>0 1 2 3 4 5 6 7 8 9 10 11 12 13 14 15 16 17 18 19 20 21 22 23 24 25 26 27 28 29 30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E4046E9-C207-BA97-7B96-5DA5FA15DE92}"/>
              </a:ext>
            </a:extLst>
          </p:cNvPr>
          <p:cNvSpPr txBox="1"/>
          <p:nvPr/>
        </p:nvSpPr>
        <p:spPr>
          <a:xfrm>
            <a:off x="2696308" y="5726727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Oceanwide QLt" panose="020B0004020203020204" pitchFamily="34" charset="0"/>
              </a:rPr>
              <a:t>Name</a:t>
            </a:r>
            <a:endParaRPr lang="en-US" dirty="0">
              <a:latin typeface="Oceanwide QLt" panose="020B0004020203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BDA6FC3-371F-E302-6163-CA38E8980E05}"/>
              </a:ext>
            </a:extLst>
          </p:cNvPr>
          <p:cNvSpPr txBox="1"/>
          <p:nvPr/>
        </p:nvSpPr>
        <p:spPr>
          <a:xfrm>
            <a:off x="2107406" y="4988517"/>
            <a:ext cx="46876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Aa Bb Cc Dd Ee Ff Gg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Hh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Ii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Jj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Kk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Ll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Mm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Nn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Oo Pp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Qq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Rr Ss Tt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Uu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Vv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Ww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Xx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Yy</a:t>
            </a:r>
            <a:r>
              <a:rPr lang="en-US" sz="900" dirty="0">
                <a:solidFill>
                  <a:srgbClr val="FFF9EF"/>
                </a:solidFill>
                <a:latin typeface="Oceanwide QLt" panose="020B0004020203020204" pitchFamily="34" charset="0"/>
              </a:rPr>
              <a:t> </a:t>
            </a:r>
            <a:r>
              <a:rPr lang="en-US" sz="900" dirty="0" err="1">
                <a:solidFill>
                  <a:srgbClr val="FFF9EF"/>
                </a:solidFill>
                <a:latin typeface="Oceanwide QLt" panose="020B0004020203020204" pitchFamily="34" charset="0"/>
              </a:rPr>
              <a:t>Zz</a:t>
            </a:r>
            <a:endParaRPr lang="en-US" sz="900" dirty="0">
              <a:solidFill>
                <a:srgbClr val="FFF9EF"/>
              </a:solidFill>
              <a:latin typeface="Oceanwide QLt" panose="020B0004020203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F2E3170-CE5D-A63F-782C-3AEEAB4DC4C2}"/>
              </a:ext>
            </a:extLst>
          </p:cNvPr>
          <p:cNvSpPr txBox="1"/>
          <p:nvPr/>
        </p:nvSpPr>
        <p:spPr>
          <a:xfrm>
            <a:off x="2495781" y="6677063"/>
            <a:ext cx="389518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solidFill>
                  <a:srgbClr val="FFF9EF"/>
                </a:solidFill>
                <a:latin typeface="Oceanwide QLt" panose="020B0004020203020204" pitchFamily="34" charset="0"/>
              </a:rPr>
              <a:t>0 1 2 3 4 5 6 7 8 9 10 11 12 13 14 15 16 17 18 19 20 21 22 23 24 25 26 27 28 29 30</a:t>
            </a:r>
          </a:p>
        </p:txBody>
      </p:sp>
    </p:spTree>
    <p:extLst>
      <p:ext uri="{BB962C8B-B14F-4D97-AF65-F5344CB8AC3E}">
        <p14:creationId xmlns:p14="http://schemas.microsoft.com/office/powerpoint/2010/main" val="27100951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</TotalTime>
  <Words>696</Words>
  <Application>Microsoft Macintosh PowerPoint</Application>
  <PresentationFormat>Custom</PresentationFormat>
  <Paragraphs>36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Oceanwide QLt</vt:lpstr>
      <vt:lpstr>Arial</vt:lpstr>
      <vt:lpstr>Aptos Display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Sarah Weston</dc:creator>
  <cp:lastModifiedBy>Sarah Weston</cp:lastModifiedBy>
  <cp:revision>4</cp:revision>
  <dcterms:created xsi:type="dcterms:W3CDTF">2025-12-19T05:51:40Z</dcterms:created>
  <dcterms:modified xsi:type="dcterms:W3CDTF">2025-12-23T06:15:12Z</dcterms:modified>
</cp:coreProperties>
</file>