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343" r:id="rId2"/>
    <p:sldId id="257" r:id="rId3"/>
    <p:sldId id="34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3" r:id="rId59"/>
    <p:sldId id="312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</p:sldIdLst>
  <p:sldSz cx="12192000" cy="6858000"/>
  <p:notesSz cx="6858000" cy="9144000"/>
  <p:embeddedFontLst>
    <p:embeddedFont>
      <p:font typeface="Oceanwide QLt" panose="020B0004020203020204" pitchFamily="34" charset="0"/>
      <p:regular r:id="rId8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/>
    <p:restoredTop sz="94658"/>
  </p:normalViewPr>
  <p:slideViewPr>
    <p:cSldViewPr snapToGrid="0">
      <p:cViewPr varScale="1">
        <p:scale>
          <a:sx n="102" d="100"/>
          <a:sy n="102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864B-7A09-CF0C-00CC-5779E0463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D7772-3CDC-5046-BEEA-4EBA2B1BC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D3DC2-E3E5-F7B2-3E39-CE294060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C9331-F6CC-6D5F-CA6B-AEE2CB8F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13BD6-E5CF-B1AD-D999-DF04B66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93F4-A32E-96B5-0C16-829047B5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C86EF-3960-5DC8-0FB8-2364B4D7F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94AB6-E113-BC8D-9779-70B4BCB9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358AA-6809-D374-53B2-7D896011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87642-F36E-3ED3-6586-1472773A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7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72DA40-0558-643E-25D6-548D11964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8C3FA-8924-0F35-202A-0A8DCB1A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4A0DE-A756-20C1-7312-2D5E5A39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4348-EFC1-2CB4-3F04-D8E3208B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8F0F8-2A3D-5BB9-43A1-57046972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65DF-D5FE-DF9B-B754-B0BCD9D2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E184D-E0DB-63B2-C416-E5AAB000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FD190-FA48-80C4-0FEE-1C04F148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9BDBB-F8AB-30C8-BBC0-3D068592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4EBC4-F841-FC16-9D13-DA4336C1B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2695-411D-9D66-4464-2C6B105A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A4A30-235E-6DB5-F435-C30CC424B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DC08-A445-CD89-2F2E-832059B6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CB046-50F1-4164-B0C8-C2F530F5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43AFB-6BD0-A6BA-11D6-D5FACBF8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2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619C-1363-7AB6-C6CB-B98C9BF9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6CE61-DD78-8364-186C-03854753B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83DA0-0382-C578-1449-BD0064F42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878F6-6F29-FA40-2281-BF9E2A9F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090D1-3537-CB3C-A578-AC2ADE98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CFF69-AE4F-E1FC-E657-C0438F05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1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2ED7-99B1-3E6B-6A66-259C1404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69B52-931B-E0CC-5393-1E93E1EE0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205C5-2146-EF65-A0C5-11477D746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B57B9-3A89-0A9D-4F20-14E1A538F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BB77-2296-A26C-6286-DE9E21D6F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77F49A-392D-A249-DDEC-19ABF747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B5F3F-595D-D19C-37A2-2C89C0A8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4DD7D-CE4F-9104-CD49-594E816B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4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C81A-441C-AFE2-6460-9D379627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D19506-A11A-7910-1A90-BAE702A7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B1B11-2AE2-13D7-1659-FD5C255D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6AEE0-E0E5-3BCA-12F3-9F7E8D1B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E74384-6475-1E17-5A76-2C68271B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42910-99D2-98F4-1E5E-DF2F86D0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5776-2F11-421E-A43A-B48E043E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1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6343-5D56-38D4-D4FB-323E3706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943FB-07F7-0EE9-906E-6AE91051D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988BF-35A9-0A22-5792-9DD7EF850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375FF-0887-3AB6-9BC4-1575D292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532BD-D8BE-22CC-CB00-644B87EA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AB051-AFE1-F4FA-A7B6-68633793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4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769C-28B0-3672-3BDA-F89D7935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966BF-6D96-6759-A25E-28657603D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90899-A4CD-5473-7C35-5DE1560F4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2AA06-5DE7-F144-F39D-11B4BDA5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B66F5-C47D-135C-522B-50F581F9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EDE72-F02A-7D6B-4E7E-BC4712DF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5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3DB76-EC23-ADD2-AA61-41936ECB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578CA-96E1-02D0-627A-3A5CE3288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C03A-4DE3-EA27-81B7-68660F770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155AB-C48E-9F46-93E0-C8B82D623CBF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19F6A-7B66-DD38-AF25-0133D36A3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B6D1B-17F0-207B-6C3F-9A73C6057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2349C0-FE53-5B40-B625-9A900711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724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36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377242-6B82-1389-EE3A-02C3B5843504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F7981-11BC-D58E-5529-09E98AC70B85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51222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E70121-1620-0C55-CEC6-3CDB076514CC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90244-A730-D384-0697-D89908D6964F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99631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A70C9-AA88-9F1A-F332-DE929C48EF6B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85197-4D14-DF95-0DE8-A3B414AF5161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390E7-1221-B303-56EC-4980D95D4122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5E679-9DE7-95B8-55D7-76DFE8AD87E8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87343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362920-F606-1AC7-417B-388AF750559E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653A7-438E-74B9-1B6C-4D69D0A198AB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CDF16-58C6-DE85-4883-7151ABE8CBCC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89047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CB992-D382-9552-0C4A-7F1E7E803B51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BC3A7-7BB5-869B-25B1-3D5AF49B835E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6A765-911D-0FAD-D54A-703BA234F1EB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C6677-381B-B074-47CE-6B2444863A6A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E7FBE-B08C-9617-C8CD-99B6AF44DE5E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049A4-0B89-D29B-A159-005E9F7C0C00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277054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369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42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87D09B-19E3-D3E4-25EE-84D1EF454660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19C08-0693-5488-49B0-1814D9C84870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528435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A6B6A5-F39F-16C1-C28B-2C29E236108E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74511-FAB6-C178-5DFF-1B436D58BE0B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18240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98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617A03-9EC8-18D5-429F-92E837D0AED9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E2EB3-BF9A-189C-0585-6A904FAEE1B8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8B3B4-02B7-FD7A-50EE-1C7F91C7224D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AF393-FF0B-FA69-20BD-20B44BA9E118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622952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92C3E-423D-C7E4-B121-C25213D5354C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0BB77-719A-50D8-A7D0-B72825667FCC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126BB-02EE-103F-2CCD-4D0BEC14856A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8886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F2D76C-5899-A639-EA75-46E01614E4F8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9CA41-F36C-A243-D4BF-D345DC4CCD42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69883-A697-165D-3082-46CFE8B91509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C653-34FD-2F3C-B18B-1A07675AEA1B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D11B6-0397-EBCA-30AE-DD95D51D12E7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02D57-CD69-8F69-3577-F007B5FD4643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68135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27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54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0B22AC-617D-BA8B-43D4-064F3DAF895F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4472F-4720-FA5C-EB58-3BF3FAC0B55B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717218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70D4B-7BA0-F3BA-4CA0-7D9E848A7326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A2498-7580-9A15-2FDB-1F556DF38FED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556000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903CE-AB22-0021-5079-F12568E5E886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EB6C0-9497-AE52-694D-AAAE0C0BFA07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067582-42DD-1EB6-989C-789A41983915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3EBFA-B259-E866-E1B3-BA9CF8485461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752332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CCF28-B799-B3B2-2CB3-B66938CFF4B2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75F51-84D0-7337-B2C0-A74D03F22C21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E1A0B-643D-E90E-EC59-F245C6EC4319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451069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66B7CA-0BD9-66C1-60E8-3DCF16E0472B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F15D5-F9D2-9404-29DE-58092EA3084D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9E054-61F5-B5EC-0D37-D1C806BFCE74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8E3F0-BFFF-A836-4D38-B75C70A26041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2B2DC-8183-23BC-EF07-2FF493B95294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A7598-8EE3-97E9-8E37-96B0A2ABDF1D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37198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1F9E97-61DA-F9D3-52A0-9D6013989644}"/>
              </a:ext>
            </a:extLst>
          </p:cNvPr>
          <p:cNvSpPr txBox="1"/>
          <p:nvPr/>
        </p:nvSpPr>
        <p:spPr>
          <a:xfrm rot="-180000">
            <a:off x="1871681" y="5411632"/>
            <a:ext cx="160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Teacher: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2D28B-5E69-F4E1-EEDD-B82C739ADA06}"/>
              </a:ext>
            </a:extLst>
          </p:cNvPr>
          <p:cNvSpPr txBox="1"/>
          <p:nvPr/>
        </p:nvSpPr>
        <p:spPr>
          <a:xfrm rot="-180000">
            <a:off x="3865237" y="5325132"/>
            <a:ext cx="160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Class: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09919-95B2-19C3-4626-AA31435C40AC}"/>
              </a:ext>
            </a:extLst>
          </p:cNvPr>
          <p:cNvSpPr txBox="1"/>
          <p:nvPr/>
        </p:nvSpPr>
        <p:spPr>
          <a:xfrm>
            <a:off x="827903" y="1433386"/>
            <a:ext cx="6685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9EF"/>
                </a:solidFill>
                <a:latin typeface="Oceanwide QLt" panose="020B0004020203020204" pitchFamily="34" charset="0"/>
              </a:rPr>
              <a:t>Meet the Teacher</a:t>
            </a:r>
          </a:p>
        </p:txBody>
      </p:sp>
    </p:spTree>
    <p:extLst>
      <p:ext uri="{BB962C8B-B14F-4D97-AF65-F5344CB8AC3E}">
        <p14:creationId xmlns:p14="http://schemas.microsoft.com/office/powerpoint/2010/main" val="294304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966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494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1D9BC-40AB-AA7D-4856-A710174B7E17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21649-EA2F-BB56-1804-7EE9B9527D3A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114739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911D4-8263-6828-518E-6A2902332EF0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766D6-7736-8630-EABA-42244A4BFDB1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714349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0D2C21-C8B8-5808-21E8-D00B2618E0A7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BD8EC-405D-0183-34E5-F9B25D7C6F27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AE1AF-3165-BD41-9B3E-21AF43735E77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533D2-6AE3-8A39-E8F0-78C0863BBFA7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531245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F9EB15-F64A-AE67-3C30-EB9625C88277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34645-79EA-FABA-C184-FD101B361F2C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F1FB9-46A2-245D-C61B-F534BC41B145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419815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F2A329-8678-5C84-2EDC-DFDA222E98DF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99EC4-9558-34DB-943E-3CB298607925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133A9-3923-EEA0-71F6-8396DCF1FB62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CE2F5-71F6-9FAC-A577-168C0B110B10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46E11-6EBE-5707-4AE8-31DD965E1384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AD135-A011-CBC6-087E-31CA2E16235D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24161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143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430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42A1EC-50FF-8555-1481-F26C40E5A233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1073F-DC14-B4B6-9836-7855C994C577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812369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A14D05-ACF6-EDF4-CA23-DE04841C4C34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3A864-F80A-BF1D-FF65-5EA7010E5D86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599814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CE9942-C825-DBDD-BCFD-8C858A92D06D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CBBBF-D83A-6494-5401-8C7D2E94D1F0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584393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5616C-7847-41CE-A468-84BA97754D52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DA149-59C1-2AFF-9894-776AC2832AF2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F85FCE-2B09-9F24-A759-F003F869424A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C19A0-EE95-C39A-2845-6110859F0466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042252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DAC035-6472-F1D0-A454-CACEDAA6848F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4D8C4-48CF-384D-0320-B27B5B9BE55E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48BD9-1C01-60FB-D9C0-85EEE802BA51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073310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9EF649-A549-F074-113A-5D03B6EDDAA7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59A4D-A9EA-3221-37CA-F6FC46F2C0D7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C76A4-59ED-2E37-1E6A-00261B82391F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CF904-6A91-6445-FFF5-870AB3153490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C9029-DB7B-C8D5-EC62-08C696FE99EC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70B56-7FA6-FC4D-49ED-6964F807A4C4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821227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393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274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42C7E6-1228-A300-0630-99F7334938D8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C4867-4F5D-D7E3-984C-899A9352B212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611501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F5EB4-78ED-6561-B15A-323694BCD8ED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3BE2B-63DA-F593-E1FC-CB48E79D95CD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922082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928FFA-91AF-7C4F-B972-56F5D6FC7A43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3733F-301F-8C2A-0928-67D8791D3A43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5D143-4B16-0140-A09C-A75A4C47CB75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1973-CEC6-CE4E-0ADE-999129CAE085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846251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1DD16C-59D5-4310-A36B-5FFA0DBB8944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53984-324D-11BF-1CAE-E1B20C9F3CA1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44FE1-5D9E-BD36-ED4B-DAF1B2F6A0FC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69532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9B86BD-7BCD-05C7-8807-696292867CE3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8B349-31A4-5061-620C-253958197E94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137726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374EF4-8225-189E-CC16-E538BE9EACF2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BB452-FA8E-25B8-3F11-C4E05AD04FF3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E883F-282A-7D70-4535-685C8A7648A6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BE02E-71D0-D566-A4C7-E72281EE0DF4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49E97-25C5-AA25-67C0-3BF47EB6DF44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5F6F5-FFFE-9FC8-C982-A0CB91ED8860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938945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0971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231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9C01C0-266E-E898-CD2B-FF6A899F72B9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AABC2-BDB8-905E-40A3-1FDAF36368B4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6067216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4A11D6-56B4-5B3D-7881-73A3FA169D26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4F91D-428D-416F-8826-B757F48F675D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255190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444540-AE69-69B4-00BB-AA95957CA86E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6A53C-F10F-FCB0-0557-6744B589FF63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DCB28-6AE7-6E44-1CB6-0261618A0CC2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AC969-2BB8-19F2-B0E1-D655BA49BC96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399381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C5DD3-3F35-095F-FB2D-BEF175483427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52945-3F3D-27C1-EE63-1467CBA86405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02342-9B4C-6AD0-C9BD-5ED5CEB6312C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679655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369EFE-E9CE-41BF-ACC4-64D683171A87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F94A5-6DD7-27D3-E8EC-83A36A8898F7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70F09-3CF7-98CB-3F4A-647D2CF64F89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DA2BD-DA9C-A45C-D922-6BB6A9F69BD2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33811-47C6-B6AA-0746-B3F72DA631B5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81394-F52B-DFF6-E433-703556F6A246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2692915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71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00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B338A7-3796-CADE-BEE2-2FD710453E39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50142-8C1D-996A-EBF2-A9E496A13437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0C867-2402-DC4B-6806-D4BDF9D3004B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1124A-3FEB-E614-BAF9-0239A758B83D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2884802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764863-BD10-23DF-1161-079E9D436E59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29611-1F56-1981-D952-33BDBBD4CEB9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680101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21E9A-8593-DD02-A403-5F9608C7517F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DD09A-12AE-AD4A-EE38-59D66C167B57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6680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66865-92DE-0B44-7C2A-ABC04A50A55A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CA957-EB24-4735-BDB0-26310C3C0B20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9659F-B553-4929-8836-D1442E7BC07A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C6B39-70CC-F858-E1F6-E0DEE30F4DC8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8176788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17F96-DD08-7AFA-124B-0CC752A406EF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67603-C5D5-E8A1-B9BA-97DFE5899E3C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E493F-64F6-C51F-B05F-B17D09047FD4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220089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41838-338C-A3A4-7478-3695E1008364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56383-9AA2-3957-DA00-BAA21A769309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68B1A-A928-0D1C-F9A4-AF85DFF2EF3E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4A28A-B598-B40F-E79C-F545CF17D94C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EAE3D-E413-7332-54D6-EF7B7FEB0815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52C7E-699C-C568-1E39-A9C6F9513650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1910539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9236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216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1610C-C994-6988-2BD6-3DCDA5722A13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9FBDA-C34D-05E1-B1F3-AC8974FAC642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99557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D9E821-4B67-F102-F99B-CD02AE8ED2B5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FB89F-A398-F928-0E37-BB79842B4603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311581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D46A0-B6DE-DD85-7368-E788E46C311D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297E5-BD03-AB72-0822-5E5B30CE1CD3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2FACD-FCA6-34F0-A502-BD069F111F05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01B5D-4D8C-62D0-4E9A-A431B390DF7C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96364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A92387-329D-CADD-EDBC-618943027D28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3B01FE-AECB-937A-18DB-4E3D473DA47D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19983-BD79-97EB-BDD5-9DE0A77C9404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8537866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5EE058-012B-41B0-2F4D-8EF9720CFBEF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5D76F-AEF6-680E-E0C8-8CBA5F8FEC9A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6924A-B980-97BA-752F-22628AD324F4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719549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91FD1-26F4-C67F-5DA5-4F9E3D1DD023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56104-CCE4-D0CE-49F1-2EB8D9493FA8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3B4DC-6099-0DE2-D056-5303A8241E0B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7C7B2-2CC6-0CBB-1E08-A8294CAD7598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9D3A0-71D2-97CC-4136-B01222C06083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93CCD-5D63-E57F-727E-DBFF10D1DA78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533394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7420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0924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3843B-1D6E-16A4-BB32-988001E49182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B4D15-1DC3-13CD-015B-C3C73F30ADEC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4986961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93815D-409F-F250-53AA-6064B08B74AE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0AC6-AC99-E847-48C5-44B138B93B0F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9415157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7D6B46-9190-75CD-CC30-6A1B0432B7F9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AD5E61-1196-B1D1-1E52-98330D43DB3C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4B839-7879-A9FF-78FF-B601BD036689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BC378-076D-C8BF-8C12-971ABCCFC0E2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5471710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D5625-5C12-DDD6-73C2-BF594ED1645D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06127-65F6-E573-BC8D-AA7330332F93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523A2-9368-A4FF-7941-65390285113C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4766807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D728E-6F1E-C7C0-0738-118EF590DD8F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FE889-310E-DC94-97D0-FB927E5BE564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690A1-32A8-31DA-BC5E-24698189B1AA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E8607-FABC-1FA5-29FA-59CBEBF80682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134DD-1759-2D0C-4AE2-A52C5D7C9B28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06FEF-9209-F08C-86E4-DFFA1562FBFB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1065505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1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0037B8-9C54-BAA8-4E96-4CD71F44F0A9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D5B64-3388-FB83-ECB0-61A7875BAF1C}"/>
              </a:ext>
            </a:extLst>
          </p:cNvPr>
          <p:cNvSpPr txBox="1"/>
          <p:nvPr/>
        </p:nvSpPr>
        <p:spPr>
          <a:xfrm>
            <a:off x="927717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88B2C-25DB-0794-D4C6-18493BFDF26C}"/>
              </a:ext>
            </a:extLst>
          </p:cNvPr>
          <p:cNvSpPr txBox="1"/>
          <p:nvPr/>
        </p:nvSpPr>
        <p:spPr>
          <a:xfrm>
            <a:off x="3082193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19C49-086D-7299-0D73-256B08141AE7}"/>
              </a:ext>
            </a:extLst>
          </p:cNvPr>
          <p:cNvSpPr txBox="1"/>
          <p:nvPr/>
        </p:nvSpPr>
        <p:spPr>
          <a:xfrm>
            <a:off x="5188257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5FCF2-01A7-118E-08A3-CBFD486B59F1}"/>
              </a:ext>
            </a:extLst>
          </p:cNvPr>
          <p:cNvSpPr txBox="1"/>
          <p:nvPr/>
        </p:nvSpPr>
        <p:spPr>
          <a:xfrm>
            <a:off x="7455470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26812-1C52-A67F-4CE5-62976E4234B7}"/>
              </a:ext>
            </a:extLst>
          </p:cNvPr>
          <p:cNvSpPr txBox="1"/>
          <p:nvPr/>
        </p:nvSpPr>
        <p:spPr>
          <a:xfrm>
            <a:off x="9561534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5944254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608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E787BA-C1C2-F0BE-48F7-7FFABCC3EA23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A78977-9439-1346-B480-0F6FEDCA680D}"/>
              </a:ext>
            </a:extLst>
          </p:cNvPr>
          <p:cNvSpPr txBox="1"/>
          <p:nvPr/>
        </p:nvSpPr>
        <p:spPr>
          <a:xfrm>
            <a:off x="1554017" y="1847646"/>
            <a:ext cx="898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2563181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4D23D-F182-B697-F1AA-1EDE5C8998E5}"/>
              </a:ext>
            </a:extLst>
          </p:cNvPr>
          <p:cNvSpPr txBox="1"/>
          <p:nvPr/>
        </p:nvSpPr>
        <p:spPr>
          <a:xfrm>
            <a:off x="1516439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BEBAE-7A5F-AA10-3EEA-924CB29FB004}"/>
              </a:ext>
            </a:extLst>
          </p:cNvPr>
          <p:cNvSpPr txBox="1"/>
          <p:nvPr/>
        </p:nvSpPr>
        <p:spPr>
          <a:xfrm>
            <a:off x="6931070" y="1396709"/>
            <a:ext cx="37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1734638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590DB-2181-E596-62ED-7A42CDA42664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03874-570B-FB2D-3D6E-E5D2AA392C09}"/>
              </a:ext>
            </a:extLst>
          </p:cNvPr>
          <p:cNvSpPr txBox="1"/>
          <p:nvPr/>
        </p:nvSpPr>
        <p:spPr>
          <a:xfrm>
            <a:off x="1316023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EC5D4-3181-52EF-2EBC-1138865B2B4A}"/>
              </a:ext>
            </a:extLst>
          </p:cNvPr>
          <p:cNvSpPr txBox="1"/>
          <p:nvPr/>
        </p:nvSpPr>
        <p:spPr>
          <a:xfrm>
            <a:off x="4727839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33B6D-38E2-B9FF-E1EA-C9273B9688F1}"/>
              </a:ext>
            </a:extLst>
          </p:cNvPr>
          <p:cNvSpPr txBox="1"/>
          <p:nvPr/>
        </p:nvSpPr>
        <p:spPr>
          <a:xfrm>
            <a:off x="8312371" y="1434287"/>
            <a:ext cx="273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5454527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F47-2707-221C-29EF-200C6C23063C}"/>
              </a:ext>
            </a:extLst>
          </p:cNvPr>
          <p:cNvSpPr txBox="1"/>
          <p:nvPr/>
        </p:nvSpPr>
        <p:spPr>
          <a:xfrm>
            <a:off x="1904747" y="170986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EDCFB-8F4B-5B28-7321-60645290D76B}"/>
              </a:ext>
            </a:extLst>
          </p:cNvPr>
          <p:cNvSpPr txBox="1"/>
          <p:nvPr/>
        </p:nvSpPr>
        <p:spPr>
          <a:xfrm>
            <a:off x="1904747" y="3291575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D55D2-5C00-A799-0E26-B04453C4B0E3}"/>
              </a:ext>
            </a:extLst>
          </p:cNvPr>
          <p:cNvSpPr txBox="1"/>
          <p:nvPr/>
        </p:nvSpPr>
        <p:spPr>
          <a:xfrm>
            <a:off x="1904747" y="4873290"/>
            <a:ext cx="857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76870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87BE0-BA60-B44E-D89B-C072B4C72C2C}"/>
              </a:ext>
            </a:extLst>
          </p:cNvPr>
          <p:cNvSpPr txBox="1"/>
          <p:nvPr/>
        </p:nvSpPr>
        <p:spPr>
          <a:xfrm rot="-60000">
            <a:off x="4057135" y="605482"/>
            <a:ext cx="40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73AE1-E74F-8B0F-97E6-6ABB1A5BC17F}"/>
              </a:ext>
            </a:extLst>
          </p:cNvPr>
          <p:cNvSpPr txBox="1"/>
          <p:nvPr/>
        </p:nvSpPr>
        <p:spPr>
          <a:xfrm>
            <a:off x="90266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A16EF-7A7E-1109-854D-0692BA63E723}"/>
              </a:ext>
            </a:extLst>
          </p:cNvPr>
          <p:cNvSpPr txBox="1"/>
          <p:nvPr/>
        </p:nvSpPr>
        <p:spPr>
          <a:xfrm>
            <a:off x="3057141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98C5F-501A-2FE3-914A-AE25A6094595}"/>
              </a:ext>
            </a:extLst>
          </p:cNvPr>
          <p:cNvSpPr txBox="1"/>
          <p:nvPr/>
        </p:nvSpPr>
        <p:spPr>
          <a:xfrm>
            <a:off x="5163205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81A0-525C-84A0-5620-6F7DD4104987}"/>
              </a:ext>
            </a:extLst>
          </p:cNvPr>
          <p:cNvSpPr txBox="1"/>
          <p:nvPr/>
        </p:nvSpPr>
        <p:spPr>
          <a:xfrm>
            <a:off x="7430418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EAEEE-7E16-86C7-DC2A-0C57940A1BEA}"/>
              </a:ext>
            </a:extLst>
          </p:cNvPr>
          <p:cNvSpPr txBox="1"/>
          <p:nvPr/>
        </p:nvSpPr>
        <p:spPr>
          <a:xfrm>
            <a:off x="9536482" y="1622180"/>
            <a:ext cx="181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4527107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054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65FA9FF8-43A1-F3A2-B365-BED1FB09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00" y="1375220"/>
            <a:ext cx="1858923" cy="4417765"/>
          </a:xfrm>
          <a:prstGeom prst="rect">
            <a:avLst/>
          </a:prstGeom>
        </p:spPr>
      </p:pic>
      <p:pic>
        <p:nvPicPr>
          <p:cNvPr id="3" name="Picture 2" descr="A white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7F03CF75-1B59-DB86-389A-5BAEED291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40" y="2670064"/>
            <a:ext cx="2872612" cy="2942676"/>
          </a:xfrm>
          <a:prstGeom prst="rect">
            <a:avLst/>
          </a:prstGeom>
        </p:spPr>
      </p:pic>
      <p:pic>
        <p:nvPicPr>
          <p:cNvPr id="5" name="Picture 4" descr="A white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3B808019-87ED-FFB9-D2A0-A04A94B3F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071" y="2071733"/>
            <a:ext cx="2666665" cy="3766897"/>
          </a:xfrm>
          <a:prstGeom prst="rect">
            <a:avLst/>
          </a:prstGeom>
        </p:spPr>
      </p:pic>
      <p:pic>
        <p:nvPicPr>
          <p:cNvPr id="7" name="Picture 6" descr="A white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99632A1C-3750-E662-F70A-7F177592C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500" y="5963951"/>
            <a:ext cx="4570257" cy="681182"/>
          </a:xfrm>
          <a:prstGeom prst="rect">
            <a:avLst/>
          </a:prstGeom>
        </p:spPr>
      </p:pic>
      <p:pic>
        <p:nvPicPr>
          <p:cNvPr id="9" name="Picture 8" descr="A close up of a wood&#10;&#10;AI-generated content may be incorrect.">
            <a:extLst>
              <a:ext uri="{FF2B5EF4-FFF2-40B4-BE49-F238E27FC236}">
                <a16:creationId xmlns:a16="http://schemas.microsoft.com/office/drawing/2014/main" id="{00B9A536-0535-60C5-AD73-BFEB11D38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536" y="500941"/>
            <a:ext cx="4255199" cy="774307"/>
          </a:xfrm>
          <a:prstGeom prst="rect">
            <a:avLst/>
          </a:prstGeom>
        </p:spPr>
      </p:pic>
      <p:pic>
        <p:nvPicPr>
          <p:cNvPr id="13" name="Picture 12" descr="A white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2FFB5AF4-B71C-2872-138A-4D1CB1186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611" y="3844591"/>
            <a:ext cx="4269150" cy="2349054"/>
          </a:xfrm>
          <a:prstGeom prst="rect">
            <a:avLst/>
          </a:prstGeom>
        </p:spPr>
      </p:pic>
      <p:pic>
        <p:nvPicPr>
          <p:cNvPr id="15" name="Picture 14" descr="A white rectangular object with black edges&#10;&#10;AI-generated content may be incorrect.">
            <a:extLst>
              <a:ext uri="{FF2B5EF4-FFF2-40B4-BE49-F238E27FC236}">
                <a16:creationId xmlns:a16="http://schemas.microsoft.com/office/drawing/2014/main" id="{5F35FEF7-54C0-77AA-41A3-5DC4C66B77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3611" y="1495538"/>
            <a:ext cx="4269150" cy="23490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750D80-4E94-AF16-35A4-8269F114320E}"/>
              </a:ext>
            </a:extLst>
          </p:cNvPr>
          <p:cNvSpPr txBox="1"/>
          <p:nvPr/>
        </p:nvSpPr>
        <p:spPr>
          <a:xfrm>
            <a:off x="442102" y="3355016"/>
            <a:ext cx="2348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ceanwide QLt" panose="020B0004020203020204" pitchFamily="34" charset="0"/>
              </a:rPr>
              <a:t>Movable Assets Designed to be copied and pasted onto blank slides.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C70CCE-E1BC-1604-3176-7DEE25C79D38}"/>
              </a:ext>
            </a:extLst>
          </p:cNvPr>
          <p:cNvSpPr txBox="1"/>
          <p:nvPr/>
        </p:nvSpPr>
        <p:spPr>
          <a:xfrm rot="-60000">
            <a:off x="3977023" y="645693"/>
            <a:ext cx="425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9EF"/>
                </a:solidFill>
                <a:latin typeface="Oceanwide QLt" panose="020B0004020203020204" pitchFamily="34" charset="0"/>
              </a:rPr>
              <a:t>Move and rotate!</a:t>
            </a:r>
          </a:p>
        </p:txBody>
      </p:sp>
    </p:spTree>
    <p:extLst>
      <p:ext uri="{BB962C8B-B14F-4D97-AF65-F5344CB8AC3E}">
        <p14:creationId xmlns:p14="http://schemas.microsoft.com/office/powerpoint/2010/main" val="314291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90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431</Words>
  <Application>Microsoft Macintosh PowerPoint</Application>
  <PresentationFormat>Widescreen</PresentationFormat>
  <Paragraphs>209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Oceanwide QLt</vt:lpstr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Weston</dc:creator>
  <cp:lastModifiedBy>Sarah Weston</cp:lastModifiedBy>
  <cp:revision>1</cp:revision>
  <dcterms:created xsi:type="dcterms:W3CDTF">2025-12-23T23:25:42Z</dcterms:created>
  <dcterms:modified xsi:type="dcterms:W3CDTF">2025-12-23T23:49:03Z</dcterms:modified>
</cp:coreProperties>
</file>