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7" r:id="rId2"/>
    <p:sldId id="258" r:id="rId3"/>
    <p:sldId id="259" r:id="rId4"/>
    <p:sldId id="262" r:id="rId5"/>
    <p:sldId id="261" r:id="rId6"/>
    <p:sldId id="260" r:id="rId7"/>
  </p:sldIdLst>
  <p:sldSz cx="10691813" cy="7559675"/>
  <p:notesSz cx="6858000" cy="9144000"/>
  <p:embeddedFontLst>
    <p:embeddedFont>
      <p:font typeface="Oceanwide QLt" panose="020B0004020203020204" pitchFamily="34" charset="0"/>
      <p:regular r:id="rId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9" d="100"/>
          <a:sy n="109" d="100"/>
        </p:scale>
        <p:origin x="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9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8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3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8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09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iraffe looking at the camera&#10;&#10;AI-generated content may be incorrect.">
            <a:extLst>
              <a:ext uri="{FF2B5EF4-FFF2-40B4-BE49-F238E27FC236}">
                <a16:creationId xmlns:a16="http://schemas.microsoft.com/office/drawing/2014/main" id="{A09B7FBC-81C3-E953-6E86-254E1C202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74" y="1385258"/>
            <a:ext cx="10183263" cy="47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ood board with text and a butterfly&#10;&#10;AI-generated content may be incorrect.">
            <a:extLst>
              <a:ext uri="{FF2B5EF4-FFF2-40B4-BE49-F238E27FC236}">
                <a16:creationId xmlns:a16="http://schemas.microsoft.com/office/drawing/2014/main" id="{9B0A7D52-D38B-EF93-FAE4-A8E75D688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74" y="1385258"/>
            <a:ext cx="10183263" cy="47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9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eal on a blue background&#10;&#10;AI-generated content may be incorrect.">
            <a:extLst>
              <a:ext uri="{FF2B5EF4-FFF2-40B4-BE49-F238E27FC236}">
                <a16:creationId xmlns:a16="http://schemas.microsoft.com/office/drawing/2014/main" id="{2FBD0170-ECA8-8AB9-86CC-1448AAC01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38" y="1161854"/>
            <a:ext cx="4220125" cy="2401106"/>
          </a:xfrm>
          <a:prstGeom prst="rect">
            <a:avLst/>
          </a:prstGeom>
        </p:spPr>
      </p:pic>
      <p:pic>
        <p:nvPicPr>
          <p:cNvPr id="3" name="Picture 2" descr="A platypus swimming in water&#10;&#10;AI-generated content may be incorrect.">
            <a:extLst>
              <a:ext uri="{FF2B5EF4-FFF2-40B4-BE49-F238E27FC236}">
                <a16:creationId xmlns:a16="http://schemas.microsoft.com/office/drawing/2014/main" id="{E0A5F63A-EB5C-001E-CE21-CCA13A77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150" y="1161854"/>
            <a:ext cx="4220125" cy="2401106"/>
          </a:xfrm>
          <a:prstGeom prst="rect">
            <a:avLst/>
          </a:prstGeom>
        </p:spPr>
      </p:pic>
      <p:pic>
        <p:nvPicPr>
          <p:cNvPr id="4" name="Picture 3" descr="A close-up of a turtle&#10;&#10;AI-generated content may be incorrect.">
            <a:extLst>
              <a:ext uri="{FF2B5EF4-FFF2-40B4-BE49-F238E27FC236}">
                <a16:creationId xmlns:a16="http://schemas.microsoft.com/office/drawing/2014/main" id="{DF4F0727-CBE9-F8E0-ABC1-9255EDBC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38" y="3996714"/>
            <a:ext cx="4220125" cy="2401106"/>
          </a:xfrm>
          <a:prstGeom prst="rect">
            <a:avLst/>
          </a:prstGeom>
        </p:spPr>
      </p:pic>
      <p:pic>
        <p:nvPicPr>
          <p:cNvPr id="5" name="Picture 4" descr="A giraffes head with their tongue out&#10;&#10;AI-generated content may be incorrect.">
            <a:extLst>
              <a:ext uri="{FF2B5EF4-FFF2-40B4-BE49-F238E27FC236}">
                <a16:creationId xmlns:a16="http://schemas.microsoft.com/office/drawing/2014/main" id="{7053840B-AD03-4FE3-2546-90193C70F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150" y="3996714"/>
            <a:ext cx="4220125" cy="2401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0A1CE7-AEB7-4EFE-78C1-D769DAE499A9}"/>
              </a:ext>
            </a:extLst>
          </p:cNvPr>
          <p:cNvSpPr txBox="1"/>
          <p:nvPr/>
        </p:nvSpPr>
        <p:spPr>
          <a:xfrm>
            <a:off x="2532185" y="241495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AB8C29-8A17-19C6-BB86-E64F35005295}"/>
              </a:ext>
            </a:extLst>
          </p:cNvPr>
          <p:cNvSpPr txBox="1"/>
          <p:nvPr/>
        </p:nvSpPr>
        <p:spPr>
          <a:xfrm>
            <a:off x="7408797" y="241495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66008-0717-A684-84A7-AD37D1D046AD}"/>
              </a:ext>
            </a:extLst>
          </p:cNvPr>
          <p:cNvSpPr txBox="1"/>
          <p:nvPr/>
        </p:nvSpPr>
        <p:spPr>
          <a:xfrm>
            <a:off x="2532185" y="524981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84FF2-F54E-60DA-B404-1C3D76A48EAF}"/>
              </a:ext>
            </a:extLst>
          </p:cNvPr>
          <p:cNvSpPr txBox="1"/>
          <p:nvPr/>
        </p:nvSpPr>
        <p:spPr>
          <a:xfrm>
            <a:off x="7408797" y="524981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42027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card with a meerkat and a worm&#10;&#10;AI-generated content may be incorrect.">
            <a:extLst>
              <a:ext uri="{FF2B5EF4-FFF2-40B4-BE49-F238E27FC236}">
                <a16:creationId xmlns:a16="http://schemas.microsoft.com/office/drawing/2014/main" id="{898C3351-B97A-A07B-3A2B-40376C257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38" y="1161854"/>
            <a:ext cx="4220125" cy="2401106"/>
          </a:xfrm>
          <a:prstGeom prst="rect">
            <a:avLst/>
          </a:prstGeom>
        </p:spPr>
      </p:pic>
      <p:pic>
        <p:nvPicPr>
          <p:cNvPr id="3" name="Picture 2" descr="A lion on a branch&#10;&#10;AI-generated content may be incorrect.">
            <a:extLst>
              <a:ext uri="{FF2B5EF4-FFF2-40B4-BE49-F238E27FC236}">
                <a16:creationId xmlns:a16="http://schemas.microsoft.com/office/drawing/2014/main" id="{A4C8B120-79E8-5868-70FF-788FAEA72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148" y="1161854"/>
            <a:ext cx="4220125" cy="2401106"/>
          </a:xfrm>
          <a:prstGeom prst="rect">
            <a:avLst/>
          </a:prstGeom>
        </p:spPr>
      </p:pic>
      <p:pic>
        <p:nvPicPr>
          <p:cNvPr id="4" name="Picture 3" descr="A yellow and black frog on a plant&#10;&#10;AI-generated content may be incorrect.">
            <a:extLst>
              <a:ext uri="{FF2B5EF4-FFF2-40B4-BE49-F238E27FC236}">
                <a16:creationId xmlns:a16="http://schemas.microsoft.com/office/drawing/2014/main" id="{47ABCE95-2CB1-3183-0FF8-D9992DC64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38" y="3996714"/>
            <a:ext cx="4220125" cy="2401106"/>
          </a:xfrm>
          <a:prstGeom prst="rect">
            <a:avLst/>
          </a:prstGeom>
        </p:spPr>
      </p:pic>
      <p:pic>
        <p:nvPicPr>
          <p:cNvPr id="5" name="Picture 4" descr="A tiger on an orange background&#10;&#10;AI-generated content may be incorrect.">
            <a:extLst>
              <a:ext uri="{FF2B5EF4-FFF2-40B4-BE49-F238E27FC236}">
                <a16:creationId xmlns:a16="http://schemas.microsoft.com/office/drawing/2014/main" id="{E77294C2-3D3C-C5EF-7BE3-A6BCC9023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149" y="3996714"/>
            <a:ext cx="4220125" cy="2401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9EFD4E-942B-CF0C-B9AE-61033D807BAF}"/>
              </a:ext>
            </a:extLst>
          </p:cNvPr>
          <p:cNvSpPr txBox="1"/>
          <p:nvPr/>
        </p:nvSpPr>
        <p:spPr>
          <a:xfrm>
            <a:off x="2532185" y="241495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B84AB-BFAD-2ACD-250E-60B177051097}"/>
              </a:ext>
            </a:extLst>
          </p:cNvPr>
          <p:cNvSpPr txBox="1"/>
          <p:nvPr/>
        </p:nvSpPr>
        <p:spPr>
          <a:xfrm>
            <a:off x="7408797" y="241495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6609B-0B7A-244A-040E-183925C9B73B}"/>
              </a:ext>
            </a:extLst>
          </p:cNvPr>
          <p:cNvSpPr txBox="1"/>
          <p:nvPr/>
        </p:nvSpPr>
        <p:spPr>
          <a:xfrm>
            <a:off x="2532185" y="524981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6F9925-581D-C18E-C684-EBE9CBB25208}"/>
              </a:ext>
            </a:extLst>
          </p:cNvPr>
          <p:cNvSpPr txBox="1"/>
          <p:nvPr/>
        </p:nvSpPr>
        <p:spPr>
          <a:xfrm>
            <a:off x="7408797" y="524981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35778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1ADC242-1E14-F4B0-9700-8CEBF50E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38" y="1161854"/>
            <a:ext cx="4220125" cy="2401106"/>
          </a:xfrm>
          <a:prstGeom prst="rect">
            <a:avLst/>
          </a:prstGeom>
        </p:spPr>
      </p:pic>
      <p:pic>
        <p:nvPicPr>
          <p:cNvPr id="35" name="Picture 34" descr="A close-up of a rhino&#10;&#10;AI-generated content may be incorrect.">
            <a:extLst>
              <a:ext uri="{FF2B5EF4-FFF2-40B4-BE49-F238E27FC236}">
                <a16:creationId xmlns:a16="http://schemas.microsoft.com/office/drawing/2014/main" id="{CCE76931-BA96-390F-0552-43C243CDB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38" y="3996714"/>
            <a:ext cx="4220125" cy="2401106"/>
          </a:xfrm>
          <a:prstGeom prst="rect">
            <a:avLst/>
          </a:prstGeom>
        </p:spPr>
      </p:pic>
      <p:pic>
        <p:nvPicPr>
          <p:cNvPr id="36" name="Picture 35" descr="A koala on a tree&#10;&#10;AI-generated content may be incorrect.">
            <a:extLst>
              <a:ext uri="{FF2B5EF4-FFF2-40B4-BE49-F238E27FC236}">
                <a16:creationId xmlns:a16="http://schemas.microsoft.com/office/drawing/2014/main" id="{1720C636-09B0-5EFE-8E82-F60B8D1A1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150" y="1161854"/>
            <a:ext cx="4220125" cy="2401106"/>
          </a:xfrm>
          <a:prstGeom prst="rect">
            <a:avLst/>
          </a:prstGeom>
        </p:spPr>
      </p:pic>
      <p:pic>
        <p:nvPicPr>
          <p:cNvPr id="37" name="Picture 36" descr="A kangaroo on a rock&#10;&#10;AI-generated content may be incorrect.">
            <a:extLst>
              <a:ext uri="{FF2B5EF4-FFF2-40B4-BE49-F238E27FC236}">
                <a16:creationId xmlns:a16="http://schemas.microsoft.com/office/drawing/2014/main" id="{C3D51C3B-D4E0-FCFF-A802-E45A099AC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150" y="3996714"/>
            <a:ext cx="4220125" cy="240110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FA9C3C9-E08A-9498-B2D0-279B04E88897}"/>
              </a:ext>
            </a:extLst>
          </p:cNvPr>
          <p:cNvSpPr txBox="1"/>
          <p:nvPr/>
        </p:nvSpPr>
        <p:spPr>
          <a:xfrm>
            <a:off x="2532185" y="241495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61A1ED-0BB4-E1E7-AC7C-3374967B94E8}"/>
              </a:ext>
            </a:extLst>
          </p:cNvPr>
          <p:cNvSpPr txBox="1"/>
          <p:nvPr/>
        </p:nvSpPr>
        <p:spPr>
          <a:xfrm>
            <a:off x="7408797" y="241495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BCD3DB-3CD6-F6E0-E01F-FC2738E9EDAC}"/>
              </a:ext>
            </a:extLst>
          </p:cNvPr>
          <p:cNvSpPr txBox="1"/>
          <p:nvPr/>
        </p:nvSpPr>
        <p:spPr>
          <a:xfrm>
            <a:off x="2532185" y="524981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468CAA-3429-B88A-0EA2-A2EDA6867A62}"/>
              </a:ext>
            </a:extLst>
          </p:cNvPr>
          <p:cNvSpPr txBox="1"/>
          <p:nvPr/>
        </p:nvSpPr>
        <p:spPr>
          <a:xfrm>
            <a:off x="7408797" y="5249814"/>
            <a:ext cx="248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ceanwide QLt" panose="020B0004020203020204" pitchFamily="34" charset="0"/>
              </a:rPr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411852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12</Words>
  <Application>Microsoft Macintosh PowerPoint</Application>
  <PresentationFormat>Custom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Oceanwide QLt</vt:lpstr>
      <vt:lpstr>Arial</vt:lpstr>
      <vt:lpstr>Aptos Display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Weston</dc:creator>
  <cp:lastModifiedBy>Sarah Weston</cp:lastModifiedBy>
  <cp:revision>4</cp:revision>
  <dcterms:created xsi:type="dcterms:W3CDTF">2025-12-19T05:51:40Z</dcterms:created>
  <dcterms:modified xsi:type="dcterms:W3CDTF">2025-12-23T05:16:11Z</dcterms:modified>
</cp:coreProperties>
</file>