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7" r:id="rId2"/>
    <p:sldId id="264" r:id="rId3"/>
    <p:sldId id="263" r:id="rId4"/>
    <p:sldId id="262" r:id="rId5"/>
    <p:sldId id="261" r:id="rId6"/>
    <p:sldId id="260" r:id="rId7"/>
    <p:sldId id="259" r:id="rId8"/>
  </p:sldIdLst>
  <p:sldSz cx="10691813" cy="7559675"/>
  <p:notesSz cx="6858000" cy="9144000"/>
  <p:embeddedFontLst>
    <p:embeddedFont>
      <p:font typeface="Oceanwide QLt" panose="020B0004020203020204" pitchFamily="34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9" d="100"/>
          <a:sy n="109" d="100"/>
        </p:scale>
        <p:origin x="1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4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8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1EC18-0128-B54A-99AB-96F00C001DB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92440-79A8-A54F-B191-7A34F282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09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quare with starfishes and a white square on a blue background&#10;&#10;AI-generated content may be incorrect.">
            <a:extLst>
              <a:ext uri="{FF2B5EF4-FFF2-40B4-BE49-F238E27FC236}">
                <a16:creationId xmlns:a16="http://schemas.microsoft.com/office/drawing/2014/main" id="{1260A16B-6ECC-96FD-AF5F-BC7AEBF96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3" y="1337710"/>
            <a:ext cx="4884249" cy="4884249"/>
          </a:xfrm>
          <a:prstGeom prst="rect">
            <a:avLst/>
          </a:prstGeom>
        </p:spPr>
      </p:pic>
      <p:pic>
        <p:nvPicPr>
          <p:cNvPr id="3" name="Picture 2" descr="A white square with brown cattails and a worm on it&#10;&#10;AI-generated content may be incorrect.">
            <a:extLst>
              <a:ext uri="{FF2B5EF4-FFF2-40B4-BE49-F238E27FC236}">
                <a16:creationId xmlns:a16="http://schemas.microsoft.com/office/drawing/2014/main" id="{0CC7943C-3926-ADFA-66CA-0816BC2C5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52" y="1337710"/>
            <a:ext cx="4884249" cy="4884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AFB08-57DE-6467-3ADD-D1EF307B4E2E}"/>
              </a:ext>
            </a:extLst>
          </p:cNvPr>
          <p:cNvSpPr txBox="1"/>
          <p:nvPr/>
        </p:nvSpPr>
        <p:spPr>
          <a:xfrm>
            <a:off x="370313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C7A31-7140-D678-667B-52FB7099A701}"/>
              </a:ext>
            </a:extLst>
          </p:cNvPr>
          <p:cNvSpPr txBox="1"/>
          <p:nvPr/>
        </p:nvSpPr>
        <p:spPr>
          <a:xfrm>
            <a:off x="5437252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7821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quare with a seaweed and bubbles on it&#10;&#10;AI-generated content may be incorrect.">
            <a:extLst>
              <a:ext uri="{FF2B5EF4-FFF2-40B4-BE49-F238E27FC236}">
                <a16:creationId xmlns:a16="http://schemas.microsoft.com/office/drawing/2014/main" id="{5253D300-4B38-38BF-43F2-52398954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3" y="1337710"/>
            <a:ext cx="4884249" cy="4884249"/>
          </a:xfrm>
          <a:prstGeom prst="rect">
            <a:avLst/>
          </a:prstGeom>
        </p:spPr>
      </p:pic>
      <p:pic>
        <p:nvPicPr>
          <p:cNvPr id="3" name="Picture 2" descr="A green square with grasshopper and grass&#10;&#10;AI-generated content may be incorrect.">
            <a:extLst>
              <a:ext uri="{FF2B5EF4-FFF2-40B4-BE49-F238E27FC236}">
                <a16:creationId xmlns:a16="http://schemas.microsoft.com/office/drawing/2014/main" id="{C3D09965-6D68-EB75-F527-85CC3FF9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52" y="1337710"/>
            <a:ext cx="4884249" cy="4884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7075DF-9D7B-38CA-BA92-AF8209F701F7}"/>
              </a:ext>
            </a:extLst>
          </p:cNvPr>
          <p:cNvSpPr txBox="1"/>
          <p:nvPr/>
        </p:nvSpPr>
        <p:spPr>
          <a:xfrm>
            <a:off x="370313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8C87B-DD5E-EC13-0C84-74A04A6A386B}"/>
              </a:ext>
            </a:extLst>
          </p:cNvPr>
          <p:cNvSpPr txBox="1"/>
          <p:nvPr/>
        </p:nvSpPr>
        <p:spPr>
          <a:xfrm>
            <a:off x="5437252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3749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square with rocks and plants&#10;&#10;AI-generated content may be incorrect.">
            <a:extLst>
              <a:ext uri="{FF2B5EF4-FFF2-40B4-BE49-F238E27FC236}">
                <a16:creationId xmlns:a16="http://schemas.microsoft.com/office/drawing/2014/main" id="{69DD9A73-C007-34A9-838D-FF29C99F4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3" y="1337710"/>
            <a:ext cx="4884249" cy="4884249"/>
          </a:xfrm>
          <a:prstGeom prst="rect">
            <a:avLst/>
          </a:prstGeom>
        </p:spPr>
      </p:pic>
      <p:pic>
        <p:nvPicPr>
          <p:cNvPr id="3" name="Picture 2" descr="A butterfly and tree on a green background&#10;&#10;AI-generated content may be incorrect.">
            <a:extLst>
              <a:ext uri="{FF2B5EF4-FFF2-40B4-BE49-F238E27FC236}">
                <a16:creationId xmlns:a16="http://schemas.microsoft.com/office/drawing/2014/main" id="{F0B6901F-47FE-9775-7937-A055ECD8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52" y="1337710"/>
            <a:ext cx="4884249" cy="4884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9D80C-2469-69DD-E290-506F5932992D}"/>
              </a:ext>
            </a:extLst>
          </p:cNvPr>
          <p:cNvSpPr txBox="1"/>
          <p:nvPr/>
        </p:nvSpPr>
        <p:spPr>
          <a:xfrm>
            <a:off x="370313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657B5-33E8-788F-99EF-F5AB2AE8FFEE}"/>
              </a:ext>
            </a:extLst>
          </p:cNvPr>
          <p:cNvSpPr txBox="1"/>
          <p:nvPr/>
        </p:nvSpPr>
        <p:spPr>
          <a:xfrm>
            <a:off x="5437252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7676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quare with a ladybug and cattails&#10;&#10;AI-generated content may be incorrect.">
            <a:extLst>
              <a:ext uri="{FF2B5EF4-FFF2-40B4-BE49-F238E27FC236}">
                <a16:creationId xmlns:a16="http://schemas.microsoft.com/office/drawing/2014/main" id="{A8C3FF8A-DDB0-BAC0-0498-682260CEB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3" y="1337710"/>
            <a:ext cx="4884249" cy="4884249"/>
          </a:xfrm>
          <a:prstGeom prst="rect">
            <a:avLst/>
          </a:prstGeom>
        </p:spPr>
      </p:pic>
      <p:pic>
        <p:nvPicPr>
          <p:cNvPr id="3" name="Picture 2" descr="A square frame with leaves and branches on it&#10;&#10;AI-generated content may be incorrect.">
            <a:extLst>
              <a:ext uri="{FF2B5EF4-FFF2-40B4-BE49-F238E27FC236}">
                <a16:creationId xmlns:a16="http://schemas.microsoft.com/office/drawing/2014/main" id="{6813E8FC-4C4D-C0F8-9B0F-1620569F5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52" y="1337709"/>
            <a:ext cx="4884249" cy="4884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E5013B-F00A-E154-75E2-D488D5281C9E}"/>
              </a:ext>
            </a:extLst>
          </p:cNvPr>
          <p:cNvSpPr txBox="1"/>
          <p:nvPr/>
        </p:nvSpPr>
        <p:spPr>
          <a:xfrm>
            <a:off x="370313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DF42C-B008-F3B3-8A03-B27848266494}"/>
              </a:ext>
            </a:extLst>
          </p:cNvPr>
          <p:cNvSpPr txBox="1"/>
          <p:nvPr/>
        </p:nvSpPr>
        <p:spPr>
          <a:xfrm>
            <a:off x="5437252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688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quare frame with a white border and two ants&#10;&#10;AI-generated content may be incorrect.">
            <a:extLst>
              <a:ext uri="{FF2B5EF4-FFF2-40B4-BE49-F238E27FC236}">
                <a16:creationId xmlns:a16="http://schemas.microsoft.com/office/drawing/2014/main" id="{6FC8C9C4-0717-409A-B666-F3FCDC00A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3" y="1337710"/>
            <a:ext cx="4884249" cy="4884249"/>
          </a:xfrm>
          <a:prstGeom prst="rect">
            <a:avLst/>
          </a:prstGeom>
        </p:spPr>
      </p:pic>
      <p:pic>
        <p:nvPicPr>
          <p:cNvPr id="3" name="Picture 2" descr="A square frame with grass and text&#10;&#10;AI-generated content may be incorrect.">
            <a:extLst>
              <a:ext uri="{FF2B5EF4-FFF2-40B4-BE49-F238E27FC236}">
                <a16:creationId xmlns:a16="http://schemas.microsoft.com/office/drawing/2014/main" id="{BAC4B9DE-AFF0-8655-AB06-2CDF8A56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52" y="1337710"/>
            <a:ext cx="4884249" cy="4884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3078F-D60D-0AE2-5367-751B638EB16C}"/>
              </a:ext>
            </a:extLst>
          </p:cNvPr>
          <p:cNvSpPr txBox="1"/>
          <p:nvPr/>
        </p:nvSpPr>
        <p:spPr>
          <a:xfrm>
            <a:off x="370313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A56C4-0AF4-40E4-9636-8B5B774F2250}"/>
              </a:ext>
            </a:extLst>
          </p:cNvPr>
          <p:cNvSpPr txBox="1"/>
          <p:nvPr/>
        </p:nvSpPr>
        <p:spPr>
          <a:xfrm>
            <a:off x="5437252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9133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quare with green leaves and brown berries&#10;&#10;AI-generated content may be incorrect.">
            <a:extLst>
              <a:ext uri="{FF2B5EF4-FFF2-40B4-BE49-F238E27FC236}">
                <a16:creationId xmlns:a16="http://schemas.microsoft.com/office/drawing/2014/main" id="{692A05D1-6EE4-2C76-3038-4DEDC6756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13" y="1337710"/>
            <a:ext cx="4884249" cy="4884249"/>
          </a:xfrm>
          <a:prstGeom prst="rect">
            <a:avLst/>
          </a:prstGeom>
        </p:spPr>
      </p:pic>
      <p:pic>
        <p:nvPicPr>
          <p:cNvPr id="3" name="Picture 2" descr="A white square with yellow flowers and rocks on it&#10;&#10;AI-generated content may be incorrect.">
            <a:extLst>
              <a:ext uri="{FF2B5EF4-FFF2-40B4-BE49-F238E27FC236}">
                <a16:creationId xmlns:a16="http://schemas.microsoft.com/office/drawing/2014/main" id="{EFDE8D6C-6C62-7E23-6D42-B8D69518F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52" y="1337710"/>
            <a:ext cx="4884249" cy="4884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BC8C0-36EF-D0E8-113D-64BABD2A1A9C}"/>
              </a:ext>
            </a:extLst>
          </p:cNvPr>
          <p:cNvSpPr txBox="1"/>
          <p:nvPr/>
        </p:nvSpPr>
        <p:spPr>
          <a:xfrm>
            <a:off x="370313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FA5AA-AE73-675B-A275-1719097E90FD}"/>
              </a:ext>
            </a:extLst>
          </p:cNvPr>
          <p:cNvSpPr txBox="1"/>
          <p:nvPr/>
        </p:nvSpPr>
        <p:spPr>
          <a:xfrm>
            <a:off x="5437252" y="2158126"/>
            <a:ext cx="48842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0" dirty="0">
                <a:latin typeface="Oceanwide QLt" panose="020B0004020203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1110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12</Words>
  <Application>Microsoft Macintosh PowerPoint</Application>
  <PresentationFormat>Custom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Oceanwide QLt</vt:lpstr>
      <vt:lpstr>Arial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Weston</dc:creator>
  <cp:lastModifiedBy>Sarah Weston</cp:lastModifiedBy>
  <cp:revision>4</cp:revision>
  <dcterms:created xsi:type="dcterms:W3CDTF">2025-12-19T05:51:40Z</dcterms:created>
  <dcterms:modified xsi:type="dcterms:W3CDTF">2025-12-24T00:19:17Z</dcterms:modified>
</cp:coreProperties>
</file>