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7" r:id="rId2"/>
    <p:sldId id="265" r:id="rId3"/>
    <p:sldId id="268" r:id="rId4"/>
    <p:sldId id="267" r:id="rId5"/>
    <p:sldId id="266" r:id="rId6"/>
  </p:sldIdLst>
  <p:sldSz cx="10691813" cy="7559675"/>
  <p:notesSz cx="6858000" cy="9144000"/>
  <p:embeddedFontLst>
    <p:embeddedFont>
      <p:font typeface="Oceanwide QLt" panose="020B0004020203020204" pitchFamily="34" charset="0"/>
      <p:regular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9" d="100"/>
          <a:sy n="109" d="100"/>
        </p:scale>
        <p:origin x="1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4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8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5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0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0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9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8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11EC18-0128-B54A-99AB-96F00C001DBE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09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27C1EBCE-1CCB-DAB7-DBBD-F2CD8032C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88" y="4971194"/>
            <a:ext cx="7163836" cy="1980590"/>
          </a:xfrm>
          <a:prstGeom prst="rect">
            <a:avLst/>
          </a:prstGeom>
        </p:spPr>
      </p:pic>
      <p:pic>
        <p:nvPicPr>
          <p:cNvPr id="26" name="Picture 25" descr="A blue and white striped surface&#10;&#10;AI-generated content may be incorrect.">
            <a:extLst>
              <a:ext uri="{FF2B5EF4-FFF2-40B4-BE49-F238E27FC236}">
                <a16:creationId xmlns:a16="http://schemas.microsoft.com/office/drawing/2014/main" id="{F7798D30-190B-F7FD-2EEC-5308ABB31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988" y="607890"/>
            <a:ext cx="7163836" cy="1980590"/>
          </a:xfrm>
          <a:prstGeom prst="rect">
            <a:avLst/>
          </a:prstGeom>
        </p:spPr>
      </p:pic>
      <p:pic>
        <p:nvPicPr>
          <p:cNvPr id="27" name="Picture 26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2C1CFA85-2A42-2630-EE9E-36AD66716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988" y="2789542"/>
            <a:ext cx="7163836" cy="198059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759AD52-1584-1282-01DA-76C864007D9F}"/>
              </a:ext>
            </a:extLst>
          </p:cNvPr>
          <p:cNvSpPr txBox="1"/>
          <p:nvPr/>
        </p:nvSpPr>
        <p:spPr>
          <a:xfrm>
            <a:off x="1754246" y="1267688"/>
            <a:ext cx="6582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E54710-2AE4-4066-B22F-1DB01B39A89A}"/>
              </a:ext>
            </a:extLst>
          </p:cNvPr>
          <p:cNvSpPr txBox="1"/>
          <p:nvPr/>
        </p:nvSpPr>
        <p:spPr>
          <a:xfrm>
            <a:off x="1763988" y="3449340"/>
            <a:ext cx="6582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BFE1BB-23AB-B2F1-3382-7EE07B4D1414}"/>
              </a:ext>
            </a:extLst>
          </p:cNvPr>
          <p:cNvSpPr txBox="1"/>
          <p:nvPr/>
        </p:nvSpPr>
        <p:spPr>
          <a:xfrm>
            <a:off x="1754246" y="5630992"/>
            <a:ext cx="6582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57220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0002E5E9-8C32-336F-6871-1DA055226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88" y="607890"/>
            <a:ext cx="7163836" cy="1980590"/>
          </a:xfrm>
          <a:prstGeom prst="rect">
            <a:avLst/>
          </a:prstGeom>
        </p:spPr>
      </p:pic>
      <p:pic>
        <p:nvPicPr>
          <p:cNvPr id="3" name="Picture 2" descr="A green and white striped surface&#10;&#10;AI-generated content may be incorrect.">
            <a:extLst>
              <a:ext uri="{FF2B5EF4-FFF2-40B4-BE49-F238E27FC236}">
                <a16:creationId xmlns:a16="http://schemas.microsoft.com/office/drawing/2014/main" id="{FA1A7CA2-CC26-705D-CF63-FE094A735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988" y="2789542"/>
            <a:ext cx="7163836" cy="1980590"/>
          </a:xfrm>
          <a:prstGeom prst="rect">
            <a:avLst/>
          </a:prstGeom>
        </p:spPr>
      </p:pic>
      <p:pic>
        <p:nvPicPr>
          <p:cNvPr id="4" name="Picture 3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A00B0F57-D164-1674-2102-B88E2B5BA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988" y="4971194"/>
            <a:ext cx="7163836" cy="19805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055D5C-8856-1F62-7350-2C362AF7E6CA}"/>
              </a:ext>
            </a:extLst>
          </p:cNvPr>
          <p:cNvSpPr txBox="1"/>
          <p:nvPr/>
        </p:nvSpPr>
        <p:spPr>
          <a:xfrm>
            <a:off x="1754246" y="1267688"/>
            <a:ext cx="6582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55DEF-0A67-CE1C-41DA-F8C593529E3D}"/>
              </a:ext>
            </a:extLst>
          </p:cNvPr>
          <p:cNvSpPr txBox="1"/>
          <p:nvPr/>
        </p:nvSpPr>
        <p:spPr>
          <a:xfrm>
            <a:off x="1763988" y="3449340"/>
            <a:ext cx="6582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427D4-64A1-EC8F-7E20-FF7FD2E7EC47}"/>
              </a:ext>
            </a:extLst>
          </p:cNvPr>
          <p:cNvSpPr txBox="1"/>
          <p:nvPr/>
        </p:nvSpPr>
        <p:spPr>
          <a:xfrm>
            <a:off x="1754246" y="5630992"/>
            <a:ext cx="6582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403320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yellow surface&#10;&#10;AI-generated content may be incorrect.">
            <a:extLst>
              <a:ext uri="{FF2B5EF4-FFF2-40B4-BE49-F238E27FC236}">
                <a16:creationId xmlns:a16="http://schemas.microsoft.com/office/drawing/2014/main" id="{5986A39F-2EAD-1CC9-3F4F-F6E35335D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88" y="607890"/>
            <a:ext cx="7163836" cy="1980590"/>
          </a:xfrm>
          <a:prstGeom prst="rect">
            <a:avLst/>
          </a:prstGeom>
        </p:spPr>
      </p:pic>
      <p:pic>
        <p:nvPicPr>
          <p:cNvPr id="3" name="Picture 2" descr="A white and orange rectangle&#10;&#10;AI-generated content may be incorrect.">
            <a:extLst>
              <a:ext uri="{FF2B5EF4-FFF2-40B4-BE49-F238E27FC236}">
                <a16:creationId xmlns:a16="http://schemas.microsoft.com/office/drawing/2014/main" id="{34C97AD4-5361-7ED7-E9EE-2515567DD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988" y="2789542"/>
            <a:ext cx="7163836" cy="1980590"/>
          </a:xfrm>
          <a:prstGeom prst="rect">
            <a:avLst/>
          </a:prstGeom>
        </p:spPr>
      </p:pic>
      <p:pic>
        <p:nvPicPr>
          <p:cNvPr id="4" name="Picture 3" descr="A white and brown surface&#10;&#10;AI-generated content may be incorrect.">
            <a:extLst>
              <a:ext uri="{FF2B5EF4-FFF2-40B4-BE49-F238E27FC236}">
                <a16:creationId xmlns:a16="http://schemas.microsoft.com/office/drawing/2014/main" id="{6BF954DB-8CB4-52EF-854A-2CC1C426F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988" y="4971194"/>
            <a:ext cx="7163836" cy="19805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A1D8C4-100E-7440-E2F7-5A017E9B003B}"/>
              </a:ext>
            </a:extLst>
          </p:cNvPr>
          <p:cNvSpPr txBox="1"/>
          <p:nvPr/>
        </p:nvSpPr>
        <p:spPr>
          <a:xfrm>
            <a:off x="1754246" y="1267688"/>
            <a:ext cx="6582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CFB75-F7F7-5317-0BC9-834F5D6A6BD8}"/>
              </a:ext>
            </a:extLst>
          </p:cNvPr>
          <p:cNvSpPr txBox="1"/>
          <p:nvPr/>
        </p:nvSpPr>
        <p:spPr>
          <a:xfrm>
            <a:off x="1763988" y="3449340"/>
            <a:ext cx="6582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E10DBE-5CE9-AA00-85C5-61B2C1CBED33}"/>
              </a:ext>
            </a:extLst>
          </p:cNvPr>
          <p:cNvSpPr txBox="1"/>
          <p:nvPr/>
        </p:nvSpPr>
        <p:spPr>
          <a:xfrm>
            <a:off x="1754246" y="5630992"/>
            <a:ext cx="6582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80554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brown surface&#10;&#10;AI-generated content may be incorrect.">
            <a:extLst>
              <a:ext uri="{FF2B5EF4-FFF2-40B4-BE49-F238E27FC236}">
                <a16:creationId xmlns:a16="http://schemas.microsoft.com/office/drawing/2014/main" id="{95DB8477-6103-1654-3CEF-7D96ECD28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88" y="4971194"/>
            <a:ext cx="7163836" cy="1980590"/>
          </a:xfrm>
          <a:prstGeom prst="rect">
            <a:avLst/>
          </a:prstGeom>
        </p:spPr>
      </p:pic>
      <p:pic>
        <p:nvPicPr>
          <p:cNvPr id="3" name="Picture 2" descr="A white and brown surface&#10;&#10;AI-generated content may be incorrect.">
            <a:extLst>
              <a:ext uri="{FF2B5EF4-FFF2-40B4-BE49-F238E27FC236}">
                <a16:creationId xmlns:a16="http://schemas.microsoft.com/office/drawing/2014/main" id="{640BE8C6-1CAF-BC9E-CE86-03CDE4AB9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988" y="2789542"/>
            <a:ext cx="7163836" cy="1980590"/>
          </a:xfrm>
          <a:prstGeom prst="rect">
            <a:avLst/>
          </a:prstGeom>
        </p:spPr>
      </p:pic>
      <p:pic>
        <p:nvPicPr>
          <p:cNvPr id="4" name="Picture 3" descr="A white and brown surface&#10;&#10;AI-generated content may be incorrect.">
            <a:extLst>
              <a:ext uri="{FF2B5EF4-FFF2-40B4-BE49-F238E27FC236}">
                <a16:creationId xmlns:a16="http://schemas.microsoft.com/office/drawing/2014/main" id="{845D0449-F927-88C2-72DE-9B26F198D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988" y="607890"/>
            <a:ext cx="7163836" cy="19805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0CF5DD-47ED-7E80-47B4-95FE9342979C}"/>
              </a:ext>
            </a:extLst>
          </p:cNvPr>
          <p:cNvSpPr txBox="1"/>
          <p:nvPr/>
        </p:nvSpPr>
        <p:spPr>
          <a:xfrm>
            <a:off x="1754246" y="1267688"/>
            <a:ext cx="6582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0BA011-514F-73AC-ACE9-D47EEF2A4C4C}"/>
              </a:ext>
            </a:extLst>
          </p:cNvPr>
          <p:cNvSpPr txBox="1"/>
          <p:nvPr/>
        </p:nvSpPr>
        <p:spPr>
          <a:xfrm>
            <a:off x="1763988" y="3449340"/>
            <a:ext cx="6582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99ED7E-ADA0-D84D-6325-76BA49EE0B41}"/>
              </a:ext>
            </a:extLst>
          </p:cNvPr>
          <p:cNvSpPr txBox="1"/>
          <p:nvPr/>
        </p:nvSpPr>
        <p:spPr>
          <a:xfrm>
            <a:off x="1754246" y="5630992"/>
            <a:ext cx="6582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474520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24</Words>
  <Application>Microsoft Macintosh PowerPoint</Application>
  <PresentationFormat>Custom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Oceanwide QLt</vt:lpstr>
      <vt:lpstr>Arial</vt:lpstr>
      <vt:lpstr>Aptos Display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Weston</dc:creator>
  <cp:lastModifiedBy>Sarah Weston</cp:lastModifiedBy>
  <cp:revision>5</cp:revision>
  <dcterms:created xsi:type="dcterms:W3CDTF">2025-12-19T05:51:40Z</dcterms:created>
  <dcterms:modified xsi:type="dcterms:W3CDTF">2026-01-02T00:13:49Z</dcterms:modified>
</cp:coreProperties>
</file>