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7" r:id="rId2"/>
    <p:sldId id="258" r:id="rId3"/>
    <p:sldId id="263" r:id="rId4"/>
    <p:sldId id="262" r:id="rId5"/>
    <p:sldId id="261" r:id="rId6"/>
    <p:sldId id="260" r:id="rId7"/>
    <p:sldId id="259" r:id="rId8"/>
  </p:sldIdLst>
  <p:sldSz cx="10691813" cy="7559675"/>
  <p:notesSz cx="6858000" cy="9144000"/>
  <p:embeddedFontLst>
    <p:embeddedFont>
      <p:font typeface="Century Gothic" panose="020B0502020202020204" pitchFamily="34" charset="0"/>
      <p:regular r:id="rId9"/>
      <p:bold r:id="rId10"/>
      <p:italic r:id="rId11"/>
      <p:boldItalic r:id="rId12"/>
    </p:embeddedFont>
    <p:embeddedFont>
      <p:font typeface="Oceanwide QLt" panose="020B0004020203020204" pitchFamily="34" charset="0"/>
      <p:regular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4"/>
    <p:restoredTop sz="94658"/>
  </p:normalViewPr>
  <p:slideViewPr>
    <p:cSldViewPr snapToGrid="0">
      <p:cViewPr varScale="1">
        <p:scale>
          <a:sx n="105" d="100"/>
          <a:sy n="105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7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83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0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9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9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8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1EC18-0128-B54A-99AB-96F00C001DBE}" type="datetimeFigureOut">
              <a:rPr lang="en-US" smtClean="0"/>
              <a:t>12/24/25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392440-79A8-A54F-B191-7A34F282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09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 frame with a meerkat&#10;&#10;AI-generated content may be incorrect.">
            <a:extLst>
              <a:ext uri="{FF2B5EF4-FFF2-40B4-BE49-F238E27FC236}">
                <a16:creationId xmlns:a16="http://schemas.microsoft.com/office/drawing/2014/main" id="{23BB7E64-5C80-FAFF-D9CE-F7C218621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3" y="1353863"/>
            <a:ext cx="10316774" cy="485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ard&#10;&#10;AI-generated content may be incorrect.">
            <a:extLst>
              <a:ext uri="{FF2B5EF4-FFF2-40B4-BE49-F238E27FC236}">
                <a16:creationId xmlns:a16="http://schemas.microsoft.com/office/drawing/2014/main" id="{76339F8D-7B95-E8B2-8AF3-41EEC8DA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3" y="1353863"/>
            <a:ext cx="10316774" cy="4851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893E3-3188-3646-DC6D-E5DED06D3600}"/>
              </a:ext>
            </a:extLst>
          </p:cNvPr>
          <p:cNvSpPr txBox="1"/>
          <p:nvPr/>
        </p:nvSpPr>
        <p:spPr>
          <a:xfrm>
            <a:off x="784508" y="3315286"/>
            <a:ext cx="4958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Oceanwide QLt" panose="020B0004020203020204" pitchFamily="34" charset="0"/>
              </a:rPr>
              <a:t>Work quietly and calmly, just like a turtle gliding through the ocean.</a:t>
            </a:r>
          </a:p>
          <a:p>
            <a:endParaRPr lang="en-AU" sz="2400" dirty="0">
              <a:latin typeface="Oceanwide QLt" panose="020B0004020203020204" pitchFamily="34" charset="0"/>
            </a:endParaRPr>
          </a:p>
          <a:p>
            <a:r>
              <a:rPr lang="en-AU" sz="2400" b="1" dirty="0">
                <a:latin typeface="Oceanwide QLt" panose="020B0004020203020204" pitchFamily="34" charset="0"/>
              </a:rPr>
              <a:t>Smooth, steady, and focused. </a:t>
            </a:r>
            <a:endParaRPr lang="en-AU" sz="2400" dirty="0">
              <a:latin typeface="Oceanwide QLt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60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mall animal in a circle&#10;&#10;AI-generated content may be incorrect.">
            <a:extLst>
              <a:ext uri="{FF2B5EF4-FFF2-40B4-BE49-F238E27FC236}">
                <a16:creationId xmlns:a16="http://schemas.microsoft.com/office/drawing/2014/main" id="{15A4AAE2-188A-3C11-B528-0708C7435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3" y="1353863"/>
            <a:ext cx="10316774" cy="4851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9BB423-EA81-1F3F-DE3F-DCD70823116B}"/>
              </a:ext>
            </a:extLst>
          </p:cNvPr>
          <p:cNvSpPr txBox="1"/>
          <p:nvPr/>
        </p:nvSpPr>
        <p:spPr>
          <a:xfrm>
            <a:off x="784508" y="3315286"/>
            <a:ext cx="4958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Oceanwide QLt" panose="020B0004020203020204" pitchFamily="34" charset="0"/>
              </a:rPr>
              <a:t>Use quiet sounds like a meerkat foraging for insects.</a:t>
            </a:r>
          </a:p>
          <a:p>
            <a:endParaRPr lang="en-AU" sz="2400" dirty="0">
              <a:latin typeface="Oceanwide QLt" panose="020B0004020203020204" pitchFamily="34" charset="0"/>
            </a:endParaRPr>
          </a:p>
          <a:p>
            <a:r>
              <a:rPr lang="en-AU" sz="2400" b="1" dirty="0">
                <a:latin typeface="Oceanwide QLt" panose="020B0004020203020204" pitchFamily="34" charset="0"/>
              </a:rPr>
              <a:t>Keep your voices low and to a whisper.</a:t>
            </a:r>
            <a:endParaRPr lang="en-AU" sz="2400" dirty="0">
              <a:latin typeface="Oceanwide QLt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1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d with koalas on it&#10;&#10;AI-generated content may be incorrect.">
            <a:extLst>
              <a:ext uri="{FF2B5EF4-FFF2-40B4-BE49-F238E27FC236}">
                <a16:creationId xmlns:a16="http://schemas.microsoft.com/office/drawing/2014/main" id="{DFAF52D0-525D-B1C7-0EC4-D6EF984BC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3" y="1353863"/>
            <a:ext cx="10316774" cy="4851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D1100-FA8E-E1F0-3178-8F3CFEA76130}"/>
              </a:ext>
            </a:extLst>
          </p:cNvPr>
          <p:cNvSpPr txBox="1"/>
          <p:nvPr/>
        </p:nvSpPr>
        <p:spPr>
          <a:xfrm>
            <a:off x="784508" y="3315286"/>
            <a:ext cx="4958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Century Gothic" panose="020B0502020202020204" pitchFamily="34" charset="0"/>
              </a:rPr>
              <a:t>Work as part of a team.</a:t>
            </a:r>
          </a:p>
          <a:p>
            <a:endParaRPr lang="en-AU" sz="2400" dirty="0">
              <a:latin typeface="Century Gothic" panose="020B0502020202020204" pitchFamily="34" charset="0"/>
            </a:endParaRPr>
          </a:p>
          <a:p>
            <a:r>
              <a:rPr lang="en-AU" sz="2400" b="1" dirty="0">
                <a:latin typeface="Century Gothic" panose="020B0502020202020204" pitchFamily="34" charset="0"/>
              </a:rPr>
              <a:t>Use gentle voices so your group can share ideas without disturbing others.</a:t>
            </a:r>
            <a:endParaRPr lang="en-A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8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and white card with a lion&#10;&#10;AI-generated content may be incorrect.">
            <a:extLst>
              <a:ext uri="{FF2B5EF4-FFF2-40B4-BE49-F238E27FC236}">
                <a16:creationId xmlns:a16="http://schemas.microsoft.com/office/drawing/2014/main" id="{6A6A5FF5-6FDC-C1CF-3864-D9BFF2D8E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3" y="1353863"/>
            <a:ext cx="10316774" cy="4851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554AA-047C-AF23-6C66-E9627B24DA2E}"/>
              </a:ext>
            </a:extLst>
          </p:cNvPr>
          <p:cNvSpPr txBox="1"/>
          <p:nvPr/>
        </p:nvSpPr>
        <p:spPr>
          <a:xfrm>
            <a:off x="784508" y="3315286"/>
            <a:ext cx="4958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Oceanwide QLt" panose="020B0004020203020204" pitchFamily="34" charset="0"/>
              </a:rPr>
              <a:t>Speak clearly and proudly.</a:t>
            </a:r>
          </a:p>
          <a:p>
            <a:endParaRPr lang="en-AU" sz="2400" dirty="0">
              <a:latin typeface="Oceanwide QLt" panose="020B0004020203020204" pitchFamily="34" charset="0"/>
            </a:endParaRPr>
          </a:p>
          <a:p>
            <a:r>
              <a:rPr lang="en-AU" sz="2400" b="1" dirty="0">
                <a:latin typeface="Oceanwide QLt" panose="020B0004020203020204" pitchFamily="34" charset="0"/>
              </a:rPr>
              <a:t>This is your time to be heard and share your ideas with confidence.</a:t>
            </a:r>
            <a:endParaRPr lang="en-AU" sz="2400" dirty="0">
              <a:latin typeface="Oceanwide QLt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37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iraffes looking through a magnifying glass&#10;&#10;AI-generated content may be incorrect.">
            <a:extLst>
              <a:ext uri="{FF2B5EF4-FFF2-40B4-BE49-F238E27FC236}">
                <a16:creationId xmlns:a16="http://schemas.microsoft.com/office/drawing/2014/main" id="{D55C33F3-CED8-9607-9AF8-58CD8FD1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3" y="1353863"/>
            <a:ext cx="10316774" cy="4851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72BB8E-990A-08D5-06DC-B1A7C9F142F9}"/>
              </a:ext>
            </a:extLst>
          </p:cNvPr>
          <p:cNvSpPr txBox="1"/>
          <p:nvPr/>
        </p:nvSpPr>
        <p:spPr>
          <a:xfrm>
            <a:off x="784508" y="3315286"/>
            <a:ext cx="4958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latin typeface="Oceanwide QLt" panose="020B0004020203020204" pitchFamily="34" charset="0"/>
              </a:rPr>
              <a:t>Join the herd!</a:t>
            </a:r>
          </a:p>
          <a:p>
            <a:endParaRPr lang="en-AU" sz="2400" dirty="0">
              <a:latin typeface="Oceanwide QLt" panose="020B0004020203020204" pitchFamily="34" charset="0"/>
            </a:endParaRPr>
          </a:p>
          <a:p>
            <a:r>
              <a:rPr lang="en-AU" sz="2400" b="1" dirty="0">
                <a:latin typeface="Oceanwide QLt" panose="020B0004020203020204" pitchFamily="34" charset="0"/>
              </a:rPr>
              <a:t>Everyone’s voice matters. Listen, respond, and contribute thoughtfully.</a:t>
            </a:r>
            <a:endParaRPr lang="en-AU" sz="2400" dirty="0">
              <a:latin typeface="Oceanwide QLt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22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95</Words>
  <Application>Microsoft Macintosh PowerPoint</Application>
  <PresentationFormat>Custom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Oceanwide QLt</vt:lpstr>
      <vt:lpstr>Arial</vt:lpstr>
      <vt:lpstr>Aptos Display</vt:lpstr>
      <vt:lpstr>Century Gothic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Weston</dc:creator>
  <cp:lastModifiedBy>Sarah Weston</cp:lastModifiedBy>
  <cp:revision>4</cp:revision>
  <dcterms:created xsi:type="dcterms:W3CDTF">2025-12-19T05:51:40Z</dcterms:created>
  <dcterms:modified xsi:type="dcterms:W3CDTF">2025-12-24T00:46:46Z</dcterms:modified>
</cp:coreProperties>
</file>